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24384000" cy="13614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0114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3.png" descr="3.png"/>
          <p:cNvPicPr>
            <a:picLocks noChangeAspect="1"/>
          </p:cNvPicPr>
          <p:nvPr/>
        </p:nvPicPr>
        <p:blipFill>
          <a:blip r:embed="rId2">
            <a:extLst/>
          </a:blip>
          <a:srcRect l="966" t="551" r="966" b="992"/>
          <a:stretch>
            <a:fillRect/>
          </a:stretch>
        </p:blipFill>
        <p:spPr>
          <a:xfrm>
            <a:off x="108858" y="-25190"/>
            <a:ext cx="24196878" cy="13664780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Google Shape;257;p18"/>
          <p:cNvSpPr/>
          <p:nvPr/>
        </p:nvSpPr>
        <p:spPr>
          <a:xfrm>
            <a:off x="84361" y="-1"/>
            <a:ext cx="908075" cy="13621095"/>
          </a:xfrm>
          <a:prstGeom prst="rect">
            <a:avLst/>
          </a:prstGeom>
          <a:solidFill>
            <a:srgbClr val="272F3A"/>
          </a:solidFill>
          <a:ln w="12700">
            <a:miter lim="400000"/>
          </a:ln>
        </p:spPr>
        <p:txBody>
          <a:bodyPr lIns="55067" tIns="55067" rIns="55067" bIns="55067"/>
          <a:lstStyle/>
          <a:p>
            <a:pPr defTabSz="1101389">
              <a:defRPr sz="20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60" name="Google Shape;258;p18"/>
          <p:cNvGrpSpPr/>
          <p:nvPr/>
        </p:nvGrpSpPr>
        <p:grpSpPr>
          <a:xfrm>
            <a:off x="402686" y="9353154"/>
            <a:ext cx="211437" cy="3222269"/>
            <a:chOff x="-1" y="-1"/>
            <a:chExt cx="211435" cy="3222266"/>
          </a:xfrm>
        </p:grpSpPr>
        <p:sp>
          <p:nvSpPr>
            <p:cNvPr id="20" name="Фигура"/>
            <p:cNvSpPr/>
            <p:nvPr/>
          </p:nvSpPr>
          <p:spPr>
            <a:xfrm>
              <a:off x="-2" y="3168597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1"/>
                  </a:lnTo>
                  <a:lnTo>
                    <a:pt x="10800" y="21600"/>
                  </a:lnTo>
                  <a:lnTo>
                    <a:pt x="14999" y="20751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" name="Фигура"/>
            <p:cNvSpPr/>
            <p:nvPr/>
          </p:nvSpPr>
          <p:spPr>
            <a:xfrm>
              <a:off x="-2" y="3001826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" name="Фигура"/>
            <p:cNvSpPr/>
            <p:nvPr/>
          </p:nvSpPr>
          <p:spPr>
            <a:xfrm>
              <a:off x="-2" y="2835057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6"/>
                  </a:lnTo>
                  <a:lnTo>
                    <a:pt x="3159" y="18435"/>
                  </a:lnTo>
                  <a:lnTo>
                    <a:pt x="6594" y="20751"/>
                  </a:lnTo>
                  <a:lnTo>
                    <a:pt x="10800" y="21600"/>
                  </a:lnTo>
                  <a:lnTo>
                    <a:pt x="14999" y="20751"/>
                  </a:lnTo>
                  <a:lnTo>
                    <a:pt x="18435" y="18435"/>
                  </a:lnTo>
                  <a:lnTo>
                    <a:pt x="20751" y="15006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Фигура"/>
            <p:cNvSpPr/>
            <p:nvPr/>
          </p:nvSpPr>
          <p:spPr>
            <a:xfrm>
              <a:off x="-2" y="2668288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" name="Фигура"/>
            <p:cNvSpPr/>
            <p:nvPr/>
          </p:nvSpPr>
          <p:spPr>
            <a:xfrm>
              <a:off x="-2" y="2501520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0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0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5" name="Фигура"/>
            <p:cNvSpPr/>
            <p:nvPr/>
          </p:nvSpPr>
          <p:spPr>
            <a:xfrm>
              <a:off x="-2" y="2334750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6" name="Фигура"/>
            <p:cNvSpPr/>
            <p:nvPr/>
          </p:nvSpPr>
          <p:spPr>
            <a:xfrm>
              <a:off x="-2" y="2167997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7" name="Фигура"/>
            <p:cNvSpPr/>
            <p:nvPr/>
          </p:nvSpPr>
          <p:spPr>
            <a:xfrm>
              <a:off x="-2" y="2001228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34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4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8" name="Фигура"/>
            <p:cNvSpPr/>
            <p:nvPr/>
          </p:nvSpPr>
          <p:spPr>
            <a:xfrm>
              <a:off x="-2" y="1834460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" name="Фигура"/>
            <p:cNvSpPr/>
            <p:nvPr/>
          </p:nvSpPr>
          <p:spPr>
            <a:xfrm>
              <a:off x="-2" y="1667691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43"/>
                  </a:lnTo>
                  <a:lnTo>
                    <a:pt x="10800" y="0"/>
                  </a:lnTo>
                  <a:lnTo>
                    <a:pt x="6594" y="843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0" name="Фигура"/>
            <p:cNvSpPr/>
            <p:nvPr/>
          </p:nvSpPr>
          <p:spPr>
            <a:xfrm>
              <a:off x="-2" y="1500920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1" name="Фигура"/>
            <p:cNvSpPr/>
            <p:nvPr/>
          </p:nvSpPr>
          <p:spPr>
            <a:xfrm>
              <a:off x="-2" y="1334152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2" name="Фигура"/>
            <p:cNvSpPr/>
            <p:nvPr/>
          </p:nvSpPr>
          <p:spPr>
            <a:xfrm>
              <a:off x="-2" y="1167383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3" name="Фигура"/>
            <p:cNvSpPr/>
            <p:nvPr/>
          </p:nvSpPr>
          <p:spPr>
            <a:xfrm>
              <a:off x="-2" y="1000614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4" name="Фигура"/>
            <p:cNvSpPr/>
            <p:nvPr/>
          </p:nvSpPr>
          <p:spPr>
            <a:xfrm>
              <a:off x="-2" y="833846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5" name="Фигура"/>
            <p:cNvSpPr/>
            <p:nvPr/>
          </p:nvSpPr>
          <p:spPr>
            <a:xfrm>
              <a:off x="-2" y="667076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6" name="Фигура"/>
            <p:cNvSpPr/>
            <p:nvPr/>
          </p:nvSpPr>
          <p:spPr>
            <a:xfrm>
              <a:off x="-2" y="500308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7" name="Фигура"/>
            <p:cNvSpPr/>
            <p:nvPr/>
          </p:nvSpPr>
          <p:spPr>
            <a:xfrm>
              <a:off x="-2" y="333539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8" name="Фигура"/>
            <p:cNvSpPr/>
            <p:nvPr/>
          </p:nvSpPr>
          <p:spPr>
            <a:xfrm>
              <a:off x="-2" y="166769"/>
              <a:ext cx="53672" cy="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9" name="Фигура"/>
            <p:cNvSpPr/>
            <p:nvPr/>
          </p:nvSpPr>
          <p:spPr>
            <a:xfrm>
              <a:off x="-2" y="-2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0" name="Фигура"/>
            <p:cNvSpPr/>
            <p:nvPr/>
          </p:nvSpPr>
          <p:spPr>
            <a:xfrm>
              <a:off x="157764" y="3168597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1"/>
                  </a:lnTo>
                  <a:lnTo>
                    <a:pt x="10800" y="21600"/>
                  </a:lnTo>
                  <a:lnTo>
                    <a:pt x="15006" y="20751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1" name="Фигура"/>
            <p:cNvSpPr/>
            <p:nvPr/>
          </p:nvSpPr>
          <p:spPr>
            <a:xfrm>
              <a:off x="157764" y="3001826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2" name="Фигура"/>
            <p:cNvSpPr/>
            <p:nvPr/>
          </p:nvSpPr>
          <p:spPr>
            <a:xfrm>
              <a:off x="157764" y="2835057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6"/>
                  </a:lnTo>
                  <a:lnTo>
                    <a:pt x="3165" y="18435"/>
                  </a:lnTo>
                  <a:lnTo>
                    <a:pt x="6601" y="20751"/>
                  </a:lnTo>
                  <a:lnTo>
                    <a:pt x="10800" y="21600"/>
                  </a:lnTo>
                  <a:lnTo>
                    <a:pt x="15006" y="20751"/>
                  </a:lnTo>
                  <a:lnTo>
                    <a:pt x="18441" y="18435"/>
                  </a:lnTo>
                  <a:lnTo>
                    <a:pt x="20756" y="15006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3" name="Фигура"/>
            <p:cNvSpPr/>
            <p:nvPr/>
          </p:nvSpPr>
          <p:spPr>
            <a:xfrm>
              <a:off x="157764" y="2668288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4" name="Фигура"/>
            <p:cNvSpPr/>
            <p:nvPr/>
          </p:nvSpPr>
          <p:spPr>
            <a:xfrm>
              <a:off x="157764" y="2501520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0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0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5" name="Фигура"/>
            <p:cNvSpPr/>
            <p:nvPr/>
          </p:nvSpPr>
          <p:spPr>
            <a:xfrm>
              <a:off x="157764" y="2334750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" name="Фигура"/>
            <p:cNvSpPr/>
            <p:nvPr/>
          </p:nvSpPr>
          <p:spPr>
            <a:xfrm>
              <a:off x="157764" y="2167997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7" name="Фигура"/>
            <p:cNvSpPr/>
            <p:nvPr/>
          </p:nvSpPr>
          <p:spPr>
            <a:xfrm>
              <a:off x="157764" y="2001228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34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4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8" name="Фигура"/>
            <p:cNvSpPr/>
            <p:nvPr/>
          </p:nvSpPr>
          <p:spPr>
            <a:xfrm>
              <a:off x="157764" y="1834460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9" name="Фигура"/>
            <p:cNvSpPr/>
            <p:nvPr/>
          </p:nvSpPr>
          <p:spPr>
            <a:xfrm>
              <a:off x="157764" y="1667691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43"/>
                  </a:lnTo>
                  <a:lnTo>
                    <a:pt x="10800" y="0"/>
                  </a:lnTo>
                  <a:lnTo>
                    <a:pt x="6601" y="843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" name="Фигура"/>
            <p:cNvSpPr/>
            <p:nvPr/>
          </p:nvSpPr>
          <p:spPr>
            <a:xfrm>
              <a:off x="157764" y="1500920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1" name="Фигура"/>
            <p:cNvSpPr/>
            <p:nvPr/>
          </p:nvSpPr>
          <p:spPr>
            <a:xfrm>
              <a:off x="157764" y="1334152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2" name="Фигура"/>
            <p:cNvSpPr/>
            <p:nvPr/>
          </p:nvSpPr>
          <p:spPr>
            <a:xfrm>
              <a:off x="157764" y="1167383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3" name="Фигура"/>
            <p:cNvSpPr/>
            <p:nvPr/>
          </p:nvSpPr>
          <p:spPr>
            <a:xfrm>
              <a:off x="157764" y="1000614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" name="Фигура"/>
            <p:cNvSpPr/>
            <p:nvPr/>
          </p:nvSpPr>
          <p:spPr>
            <a:xfrm>
              <a:off x="157764" y="833846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5" name="Фигура"/>
            <p:cNvSpPr/>
            <p:nvPr/>
          </p:nvSpPr>
          <p:spPr>
            <a:xfrm>
              <a:off x="157764" y="667076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" name="Фигура"/>
            <p:cNvSpPr/>
            <p:nvPr/>
          </p:nvSpPr>
          <p:spPr>
            <a:xfrm>
              <a:off x="157764" y="500308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7" name="Фигура"/>
            <p:cNvSpPr/>
            <p:nvPr/>
          </p:nvSpPr>
          <p:spPr>
            <a:xfrm>
              <a:off x="157764" y="333539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8" name="Фигура"/>
            <p:cNvSpPr/>
            <p:nvPr/>
          </p:nvSpPr>
          <p:spPr>
            <a:xfrm>
              <a:off x="157764" y="166769"/>
              <a:ext cx="53671" cy="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" name="Фигура"/>
            <p:cNvSpPr/>
            <p:nvPr/>
          </p:nvSpPr>
          <p:spPr>
            <a:xfrm>
              <a:off x="157764" y="-2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63" name="Google Shape;259;p18"/>
          <p:cNvGrpSpPr/>
          <p:nvPr/>
        </p:nvGrpSpPr>
        <p:grpSpPr>
          <a:xfrm>
            <a:off x="417313" y="2304858"/>
            <a:ext cx="208910" cy="312610"/>
            <a:chOff x="-1" y="-1"/>
            <a:chExt cx="208908" cy="312609"/>
          </a:xfrm>
        </p:grpSpPr>
        <p:sp>
          <p:nvSpPr>
            <p:cNvPr id="61" name="Фигура"/>
            <p:cNvSpPr/>
            <p:nvPr/>
          </p:nvSpPr>
          <p:spPr>
            <a:xfrm>
              <a:off x="7908" y="160270"/>
              <a:ext cx="169318" cy="152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653"/>
                  </a:moveTo>
                  <a:lnTo>
                    <a:pt x="19241" y="0"/>
                  </a:lnTo>
                  <a:lnTo>
                    <a:pt x="0" y="21600"/>
                  </a:lnTo>
                  <a:lnTo>
                    <a:pt x="4664" y="21600"/>
                  </a:lnTo>
                  <a:lnTo>
                    <a:pt x="21600" y="2653"/>
                  </a:lnTo>
                  <a:close/>
                </a:path>
              </a:pathLst>
            </a:custGeom>
            <a:solidFill>
              <a:srgbClr val="FF4949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2" name="Фигура"/>
            <p:cNvSpPr/>
            <p:nvPr/>
          </p:nvSpPr>
          <p:spPr>
            <a:xfrm>
              <a:off x="-2" y="-2"/>
              <a:ext cx="208910" cy="26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264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4949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69" name="Google Shape;260;p18"/>
          <p:cNvGrpSpPr/>
          <p:nvPr/>
        </p:nvGrpSpPr>
        <p:grpSpPr>
          <a:xfrm>
            <a:off x="469916" y="1424743"/>
            <a:ext cx="188676" cy="1192502"/>
            <a:chOff x="-1" y="-1"/>
            <a:chExt cx="188675" cy="1192501"/>
          </a:xfrm>
        </p:grpSpPr>
        <p:sp>
          <p:nvSpPr>
            <p:cNvPr id="64" name="Фигура"/>
            <p:cNvSpPr/>
            <p:nvPr/>
          </p:nvSpPr>
          <p:spPr>
            <a:xfrm>
              <a:off x="-2" y="879908"/>
              <a:ext cx="183181" cy="312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432" y="0"/>
                  </a:lnTo>
                  <a:lnTo>
                    <a:pt x="18432" y="3651"/>
                  </a:lnTo>
                  <a:lnTo>
                    <a:pt x="0" y="3651"/>
                  </a:lnTo>
                  <a:lnTo>
                    <a:pt x="16901" y="13645"/>
                  </a:lnTo>
                  <a:lnTo>
                    <a:pt x="3348" y="21600"/>
                  </a:lnTo>
                  <a:lnTo>
                    <a:pt x="21600" y="21600"/>
                  </a:lnTo>
                  <a:lnTo>
                    <a:pt x="21600" y="19776"/>
                  </a:lnTo>
                  <a:lnTo>
                    <a:pt x="10773" y="19776"/>
                  </a:lnTo>
                  <a:lnTo>
                    <a:pt x="21288" y="13645"/>
                  </a:lnTo>
                  <a:lnTo>
                    <a:pt x="7425" y="5476"/>
                  </a:lnTo>
                  <a:lnTo>
                    <a:pt x="21600" y="54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" name="Фигура"/>
            <p:cNvSpPr/>
            <p:nvPr/>
          </p:nvSpPr>
          <p:spPr>
            <a:xfrm>
              <a:off x="16307" y="557168"/>
              <a:ext cx="169288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440"/>
                  </a:moveTo>
                  <a:lnTo>
                    <a:pt x="8903" y="17440"/>
                  </a:lnTo>
                  <a:lnTo>
                    <a:pt x="19295" y="11810"/>
                  </a:lnTo>
                  <a:lnTo>
                    <a:pt x="19295" y="9840"/>
                  </a:lnTo>
                  <a:lnTo>
                    <a:pt x="8651" y="4210"/>
                  </a:lnTo>
                  <a:lnTo>
                    <a:pt x="21571" y="4186"/>
                  </a:lnTo>
                  <a:lnTo>
                    <a:pt x="21571" y="0"/>
                  </a:lnTo>
                  <a:lnTo>
                    <a:pt x="0" y="26"/>
                  </a:lnTo>
                  <a:lnTo>
                    <a:pt x="0" y="3689"/>
                  </a:lnTo>
                  <a:lnTo>
                    <a:pt x="13425" y="10764"/>
                  </a:lnTo>
                  <a:lnTo>
                    <a:pt x="0" y="1793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44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6" name="Фигура"/>
            <p:cNvSpPr/>
            <p:nvPr/>
          </p:nvSpPr>
          <p:spPr>
            <a:xfrm>
              <a:off x="16292" y="344293"/>
              <a:ext cx="169304" cy="189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72" y="3360"/>
                  </a:lnTo>
                  <a:lnTo>
                    <a:pt x="13172" y="13890"/>
                  </a:lnTo>
                  <a:lnTo>
                    <a:pt x="4916" y="10837"/>
                  </a:lnTo>
                  <a:lnTo>
                    <a:pt x="13172" y="7784"/>
                  </a:lnTo>
                  <a:lnTo>
                    <a:pt x="13172" y="3360"/>
                  </a:lnTo>
                  <a:lnTo>
                    <a:pt x="0" y="8610"/>
                  </a:lnTo>
                  <a:lnTo>
                    <a:pt x="0" y="13016"/>
                  </a:lnTo>
                  <a:lnTo>
                    <a:pt x="21600" y="21600"/>
                  </a:lnTo>
                  <a:lnTo>
                    <a:pt x="21600" y="17045"/>
                  </a:lnTo>
                  <a:lnTo>
                    <a:pt x="16967" y="15343"/>
                  </a:lnTo>
                  <a:lnTo>
                    <a:pt x="16967" y="6409"/>
                  </a:lnTo>
                  <a:lnTo>
                    <a:pt x="21600" y="468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7" name="Фигура"/>
            <p:cNvSpPr/>
            <p:nvPr/>
          </p:nvSpPr>
          <p:spPr>
            <a:xfrm>
              <a:off x="16307" y="167750"/>
              <a:ext cx="169288" cy="15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419" y="7980"/>
                  </a:lnTo>
                  <a:lnTo>
                    <a:pt x="0" y="216"/>
                  </a:lnTo>
                  <a:lnTo>
                    <a:pt x="0" y="6008"/>
                  </a:lnTo>
                  <a:lnTo>
                    <a:pt x="8735" y="12232"/>
                  </a:lnTo>
                  <a:lnTo>
                    <a:pt x="8735" y="16146"/>
                  </a:lnTo>
                  <a:lnTo>
                    <a:pt x="0" y="1614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146"/>
                  </a:lnTo>
                  <a:lnTo>
                    <a:pt x="12892" y="16146"/>
                  </a:lnTo>
                  <a:lnTo>
                    <a:pt x="12892" y="12357"/>
                  </a:lnTo>
                  <a:lnTo>
                    <a:pt x="21600" y="62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8" name="Фигура"/>
            <p:cNvSpPr/>
            <p:nvPr/>
          </p:nvSpPr>
          <p:spPr>
            <a:xfrm>
              <a:off x="13645" y="-2"/>
              <a:ext cx="175030" cy="161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57"/>
                  </a:moveTo>
                  <a:lnTo>
                    <a:pt x="21358" y="6533"/>
                  </a:lnTo>
                  <a:lnTo>
                    <a:pt x="20647" y="4006"/>
                  </a:lnTo>
                  <a:lnTo>
                    <a:pt x="19480" y="1814"/>
                  </a:lnTo>
                  <a:lnTo>
                    <a:pt x="17877" y="0"/>
                  </a:lnTo>
                  <a:lnTo>
                    <a:pt x="15026" y="3356"/>
                  </a:lnTo>
                  <a:lnTo>
                    <a:pt x="16100" y="4570"/>
                  </a:lnTo>
                  <a:lnTo>
                    <a:pt x="16873" y="5918"/>
                  </a:lnTo>
                  <a:lnTo>
                    <a:pt x="17341" y="7406"/>
                  </a:lnTo>
                  <a:lnTo>
                    <a:pt x="17499" y="9034"/>
                  </a:lnTo>
                  <a:lnTo>
                    <a:pt x="17008" y="11954"/>
                  </a:lnTo>
                  <a:lnTo>
                    <a:pt x="15634" y="14242"/>
                  </a:lnTo>
                  <a:lnTo>
                    <a:pt x="13521" y="15737"/>
                  </a:lnTo>
                  <a:lnTo>
                    <a:pt x="10814" y="16273"/>
                  </a:lnTo>
                  <a:lnTo>
                    <a:pt x="8107" y="15737"/>
                  </a:lnTo>
                  <a:lnTo>
                    <a:pt x="5994" y="14242"/>
                  </a:lnTo>
                  <a:lnTo>
                    <a:pt x="4620" y="11954"/>
                  </a:lnTo>
                  <a:lnTo>
                    <a:pt x="4131" y="9034"/>
                  </a:lnTo>
                  <a:lnTo>
                    <a:pt x="4288" y="7402"/>
                  </a:lnTo>
                  <a:lnTo>
                    <a:pt x="4752" y="5908"/>
                  </a:lnTo>
                  <a:lnTo>
                    <a:pt x="5517" y="4556"/>
                  </a:lnTo>
                  <a:lnTo>
                    <a:pt x="6576" y="3356"/>
                  </a:lnTo>
                  <a:lnTo>
                    <a:pt x="3697" y="0"/>
                  </a:lnTo>
                  <a:lnTo>
                    <a:pt x="2111" y="1814"/>
                  </a:lnTo>
                  <a:lnTo>
                    <a:pt x="952" y="3998"/>
                  </a:lnTo>
                  <a:lnTo>
                    <a:pt x="242" y="6509"/>
                  </a:lnTo>
                  <a:lnTo>
                    <a:pt x="0" y="9300"/>
                  </a:lnTo>
                  <a:lnTo>
                    <a:pt x="804" y="14202"/>
                  </a:lnTo>
                  <a:lnTo>
                    <a:pt x="3043" y="18099"/>
                  </a:lnTo>
                  <a:lnTo>
                    <a:pt x="6464" y="20672"/>
                  </a:lnTo>
                  <a:lnTo>
                    <a:pt x="10814" y="21600"/>
                  </a:lnTo>
                  <a:lnTo>
                    <a:pt x="15147" y="20672"/>
                  </a:lnTo>
                  <a:lnTo>
                    <a:pt x="18560" y="18105"/>
                  </a:lnTo>
                  <a:lnTo>
                    <a:pt x="20798" y="14226"/>
                  </a:lnTo>
                  <a:lnTo>
                    <a:pt x="21600" y="935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pic>
        <p:nvPicPr>
          <p:cNvPr id="70" name="Google Shape;261;p18" descr="Google Shape;261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233" y="1242680"/>
            <a:ext cx="169287" cy="156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Google Shape;262;p18" descr="Google Shape;262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6233" y="1009775"/>
            <a:ext cx="169287" cy="190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Google Shape;263;p18" descr="Google Shape;263;p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6228" y="605380"/>
            <a:ext cx="173252" cy="381065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7044" y="610524"/>
            <a:ext cx="20849911" cy="111519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defTabSz="1101441">
              <a:defRPr sz="4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372388" y="13097400"/>
            <a:ext cx="272035" cy="304801"/>
          </a:xfrm>
          <a:prstGeom prst="rect">
            <a:avLst/>
          </a:prstGeom>
        </p:spPr>
        <p:txBody>
          <a:bodyPr lIns="0" tIns="0" rIns="0" bIns="0"/>
          <a:lstStyle>
            <a:lvl1pPr algn="ctr" defTabSz="1101389">
              <a:defRPr sz="2000">
                <a:solidFill>
                  <a:srgbClr val="DDDDDD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oup 1261153458.png" descr="Group 1261153458.png"/>
          <p:cNvPicPr>
            <a:picLocks noChangeAspect="1"/>
          </p:cNvPicPr>
          <p:nvPr/>
        </p:nvPicPr>
        <p:blipFill>
          <a:blip r:embed="rId2">
            <a:extLst/>
          </a:blip>
          <a:srcRect t="333" r="992" b="873"/>
          <a:stretch>
            <a:fillRect/>
          </a:stretch>
        </p:blipFill>
        <p:spPr>
          <a:xfrm>
            <a:off x="123834" y="0"/>
            <a:ext cx="24188643" cy="13614401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Google Shape;257;p18"/>
          <p:cNvSpPr/>
          <p:nvPr/>
        </p:nvSpPr>
        <p:spPr>
          <a:xfrm>
            <a:off x="84361" y="-1"/>
            <a:ext cx="908075" cy="13621095"/>
          </a:xfrm>
          <a:prstGeom prst="rect">
            <a:avLst/>
          </a:prstGeom>
          <a:solidFill>
            <a:srgbClr val="272F3A"/>
          </a:solidFill>
          <a:ln w="12700">
            <a:miter lim="400000"/>
          </a:ln>
        </p:spPr>
        <p:txBody>
          <a:bodyPr lIns="55067" tIns="55067" rIns="55067" bIns="55067"/>
          <a:lstStyle/>
          <a:p>
            <a:pPr defTabSz="1101389">
              <a:defRPr sz="20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123" name="Google Shape;258;p18"/>
          <p:cNvGrpSpPr/>
          <p:nvPr/>
        </p:nvGrpSpPr>
        <p:grpSpPr>
          <a:xfrm>
            <a:off x="402686" y="9353154"/>
            <a:ext cx="211437" cy="3222269"/>
            <a:chOff x="-1" y="-1"/>
            <a:chExt cx="211435" cy="3222266"/>
          </a:xfrm>
        </p:grpSpPr>
        <p:sp>
          <p:nvSpPr>
            <p:cNvPr id="83" name="Фигура"/>
            <p:cNvSpPr/>
            <p:nvPr/>
          </p:nvSpPr>
          <p:spPr>
            <a:xfrm>
              <a:off x="-2" y="3168597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1"/>
                  </a:lnTo>
                  <a:lnTo>
                    <a:pt x="10800" y="21600"/>
                  </a:lnTo>
                  <a:lnTo>
                    <a:pt x="14999" y="20751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4" name="Фигура"/>
            <p:cNvSpPr/>
            <p:nvPr/>
          </p:nvSpPr>
          <p:spPr>
            <a:xfrm>
              <a:off x="-2" y="3001826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5" name="Фигура"/>
            <p:cNvSpPr/>
            <p:nvPr/>
          </p:nvSpPr>
          <p:spPr>
            <a:xfrm>
              <a:off x="-2" y="2835057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6"/>
                  </a:lnTo>
                  <a:lnTo>
                    <a:pt x="3159" y="18435"/>
                  </a:lnTo>
                  <a:lnTo>
                    <a:pt x="6594" y="20751"/>
                  </a:lnTo>
                  <a:lnTo>
                    <a:pt x="10800" y="21600"/>
                  </a:lnTo>
                  <a:lnTo>
                    <a:pt x="14999" y="20751"/>
                  </a:lnTo>
                  <a:lnTo>
                    <a:pt x="18435" y="18435"/>
                  </a:lnTo>
                  <a:lnTo>
                    <a:pt x="20751" y="15006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6" name="Фигура"/>
            <p:cNvSpPr/>
            <p:nvPr/>
          </p:nvSpPr>
          <p:spPr>
            <a:xfrm>
              <a:off x="-2" y="2668288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7" name="Фигура"/>
            <p:cNvSpPr/>
            <p:nvPr/>
          </p:nvSpPr>
          <p:spPr>
            <a:xfrm>
              <a:off x="-2" y="2501520"/>
              <a:ext cx="53672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0"/>
                  </a:lnTo>
                  <a:lnTo>
                    <a:pt x="18435" y="3165"/>
                  </a:lnTo>
                  <a:lnTo>
                    <a:pt x="14999" y="849"/>
                  </a:lnTo>
                  <a:lnTo>
                    <a:pt x="10800" y="0"/>
                  </a:lnTo>
                  <a:lnTo>
                    <a:pt x="6594" y="849"/>
                  </a:lnTo>
                  <a:lnTo>
                    <a:pt x="3159" y="3165"/>
                  </a:lnTo>
                  <a:lnTo>
                    <a:pt x="843" y="6600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8" name="Фигура"/>
            <p:cNvSpPr/>
            <p:nvPr/>
          </p:nvSpPr>
          <p:spPr>
            <a:xfrm>
              <a:off x="-2" y="2334750"/>
              <a:ext cx="53672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1" y="6601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601"/>
                  </a:lnTo>
                  <a:lnTo>
                    <a:pt x="0" y="10806"/>
                  </a:lnTo>
                  <a:lnTo>
                    <a:pt x="843" y="15005"/>
                  </a:lnTo>
                  <a:lnTo>
                    <a:pt x="3159" y="18435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5"/>
                  </a:lnTo>
                  <a:lnTo>
                    <a:pt x="20751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9" name="Фигура"/>
            <p:cNvSpPr/>
            <p:nvPr/>
          </p:nvSpPr>
          <p:spPr>
            <a:xfrm>
              <a:off x="-2" y="2167997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0" name="Фигура"/>
            <p:cNvSpPr/>
            <p:nvPr/>
          </p:nvSpPr>
          <p:spPr>
            <a:xfrm>
              <a:off x="-2" y="2001228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34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34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Фигура"/>
            <p:cNvSpPr/>
            <p:nvPr/>
          </p:nvSpPr>
          <p:spPr>
            <a:xfrm>
              <a:off x="-2" y="1834460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2" name="Фигура"/>
            <p:cNvSpPr/>
            <p:nvPr/>
          </p:nvSpPr>
          <p:spPr>
            <a:xfrm>
              <a:off x="-2" y="1667691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43"/>
                  </a:lnTo>
                  <a:lnTo>
                    <a:pt x="10800" y="0"/>
                  </a:lnTo>
                  <a:lnTo>
                    <a:pt x="6594" y="843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3" name="Фигура"/>
            <p:cNvSpPr/>
            <p:nvPr/>
          </p:nvSpPr>
          <p:spPr>
            <a:xfrm>
              <a:off x="-2" y="1500920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Фигура"/>
            <p:cNvSpPr/>
            <p:nvPr/>
          </p:nvSpPr>
          <p:spPr>
            <a:xfrm>
              <a:off x="-2" y="1334152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0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0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5" name="Фигура"/>
            <p:cNvSpPr/>
            <p:nvPr/>
          </p:nvSpPr>
          <p:spPr>
            <a:xfrm>
              <a:off x="-2" y="1167383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6" name="Фигура"/>
            <p:cNvSpPr/>
            <p:nvPr/>
          </p:nvSpPr>
          <p:spPr>
            <a:xfrm>
              <a:off x="-2" y="1000614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44"/>
                  </a:lnTo>
                  <a:lnTo>
                    <a:pt x="10800" y="0"/>
                  </a:lnTo>
                  <a:lnTo>
                    <a:pt x="6594" y="844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Фигура"/>
            <p:cNvSpPr/>
            <p:nvPr/>
          </p:nvSpPr>
          <p:spPr>
            <a:xfrm>
              <a:off x="-2" y="833846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8" name="Фигура"/>
            <p:cNvSpPr/>
            <p:nvPr/>
          </p:nvSpPr>
          <p:spPr>
            <a:xfrm>
              <a:off x="-2" y="667076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0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0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9" name="Фигура"/>
            <p:cNvSpPr/>
            <p:nvPr/>
          </p:nvSpPr>
          <p:spPr>
            <a:xfrm>
              <a:off x="-2" y="500308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0" name="Фигура"/>
            <p:cNvSpPr/>
            <p:nvPr/>
          </p:nvSpPr>
          <p:spPr>
            <a:xfrm>
              <a:off x="-2" y="333539"/>
              <a:ext cx="53672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1" name="Фигура"/>
            <p:cNvSpPr/>
            <p:nvPr/>
          </p:nvSpPr>
          <p:spPr>
            <a:xfrm>
              <a:off x="-2" y="166769"/>
              <a:ext cx="53672" cy="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7"/>
                  </a:lnTo>
                  <a:lnTo>
                    <a:pt x="18435" y="3166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6"/>
                  </a:lnTo>
                  <a:lnTo>
                    <a:pt x="843" y="6597"/>
                  </a:lnTo>
                  <a:lnTo>
                    <a:pt x="0" y="10803"/>
                  </a:lnTo>
                  <a:lnTo>
                    <a:pt x="843" y="15003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2" name="Фигура"/>
            <p:cNvSpPr/>
            <p:nvPr/>
          </p:nvSpPr>
          <p:spPr>
            <a:xfrm>
              <a:off x="-2" y="-2"/>
              <a:ext cx="53672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1" y="6596"/>
                  </a:lnTo>
                  <a:lnTo>
                    <a:pt x="18435" y="3165"/>
                  </a:lnTo>
                  <a:lnTo>
                    <a:pt x="14999" y="850"/>
                  </a:lnTo>
                  <a:lnTo>
                    <a:pt x="10800" y="0"/>
                  </a:lnTo>
                  <a:lnTo>
                    <a:pt x="6594" y="850"/>
                  </a:lnTo>
                  <a:lnTo>
                    <a:pt x="3159" y="3165"/>
                  </a:lnTo>
                  <a:lnTo>
                    <a:pt x="843" y="6596"/>
                  </a:lnTo>
                  <a:lnTo>
                    <a:pt x="0" y="10803"/>
                  </a:lnTo>
                  <a:lnTo>
                    <a:pt x="843" y="15004"/>
                  </a:lnTo>
                  <a:lnTo>
                    <a:pt x="3159" y="18440"/>
                  </a:lnTo>
                  <a:lnTo>
                    <a:pt x="6594" y="20750"/>
                  </a:lnTo>
                  <a:lnTo>
                    <a:pt x="10800" y="21600"/>
                  </a:lnTo>
                  <a:lnTo>
                    <a:pt x="14999" y="20750"/>
                  </a:lnTo>
                  <a:lnTo>
                    <a:pt x="18435" y="18440"/>
                  </a:lnTo>
                  <a:lnTo>
                    <a:pt x="20751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3" name="Фигура"/>
            <p:cNvSpPr/>
            <p:nvPr/>
          </p:nvSpPr>
          <p:spPr>
            <a:xfrm>
              <a:off x="157764" y="3168597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1"/>
                  </a:lnTo>
                  <a:lnTo>
                    <a:pt x="10800" y="21600"/>
                  </a:lnTo>
                  <a:lnTo>
                    <a:pt x="15006" y="20751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4" name="Фигура"/>
            <p:cNvSpPr/>
            <p:nvPr/>
          </p:nvSpPr>
          <p:spPr>
            <a:xfrm>
              <a:off x="157764" y="3001826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5" name="Фигура"/>
            <p:cNvSpPr/>
            <p:nvPr/>
          </p:nvSpPr>
          <p:spPr>
            <a:xfrm>
              <a:off x="157764" y="2835057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6"/>
                  </a:lnTo>
                  <a:lnTo>
                    <a:pt x="3165" y="18435"/>
                  </a:lnTo>
                  <a:lnTo>
                    <a:pt x="6601" y="20751"/>
                  </a:lnTo>
                  <a:lnTo>
                    <a:pt x="10800" y="21600"/>
                  </a:lnTo>
                  <a:lnTo>
                    <a:pt x="15006" y="20751"/>
                  </a:lnTo>
                  <a:lnTo>
                    <a:pt x="18441" y="18435"/>
                  </a:lnTo>
                  <a:lnTo>
                    <a:pt x="20756" y="15006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6" name="Фигура"/>
            <p:cNvSpPr/>
            <p:nvPr/>
          </p:nvSpPr>
          <p:spPr>
            <a:xfrm>
              <a:off x="157764" y="2668288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7" name="Фигура"/>
            <p:cNvSpPr/>
            <p:nvPr/>
          </p:nvSpPr>
          <p:spPr>
            <a:xfrm>
              <a:off x="157764" y="2501520"/>
              <a:ext cx="53671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0"/>
                  </a:lnTo>
                  <a:lnTo>
                    <a:pt x="18441" y="3165"/>
                  </a:lnTo>
                  <a:lnTo>
                    <a:pt x="15006" y="849"/>
                  </a:lnTo>
                  <a:lnTo>
                    <a:pt x="10800" y="0"/>
                  </a:lnTo>
                  <a:lnTo>
                    <a:pt x="6601" y="849"/>
                  </a:lnTo>
                  <a:lnTo>
                    <a:pt x="3165" y="3165"/>
                  </a:lnTo>
                  <a:lnTo>
                    <a:pt x="849" y="6600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8" name="Фигура"/>
            <p:cNvSpPr/>
            <p:nvPr/>
          </p:nvSpPr>
          <p:spPr>
            <a:xfrm>
              <a:off x="157764" y="2334750"/>
              <a:ext cx="53671" cy="53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6"/>
                  </a:moveTo>
                  <a:lnTo>
                    <a:pt x="20756" y="6601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601"/>
                  </a:lnTo>
                  <a:lnTo>
                    <a:pt x="0" y="10806"/>
                  </a:lnTo>
                  <a:lnTo>
                    <a:pt x="849" y="15005"/>
                  </a:lnTo>
                  <a:lnTo>
                    <a:pt x="3165" y="18435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5"/>
                  </a:lnTo>
                  <a:lnTo>
                    <a:pt x="20756" y="15005"/>
                  </a:lnTo>
                  <a:lnTo>
                    <a:pt x="21600" y="10806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9" name="Фигура"/>
            <p:cNvSpPr/>
            <p:nvPr/>
          </p:nvSpPr>
          <p:spPr>
            <a:xfrm>
              <a:off x="157764" y="2167997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0" name="Фигура"/>
            <p:cNvSpPr/>
            <p:nvPr/>
          </p:nvSpPr>
          <p:spPr>
            <a:xfrm>
              <a:off x="157764" y="2001228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34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34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1" name="Фигура"/>
            <p:cNvSpPr/>
            <p:nvPr/>
          </p:nvSpPr>
          <p:spPr>
            <a:xfrm>
              <a:off x="157764" y="1834460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2" name="Фигура"/>
            <p:cNvSpPr/>
            <p:nvPr/>
          </p:nvSpPr>
          <p:spPr>
            <a:xfrm>
              <a:off x="157764" y="1667691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43"/>
                  </a:lnTo>
                  <a:lnTo>
                    <a:pt x="10800" y="0"/>
                  </a:lnTo>
                  <a:lnTo>
                    <a:pt x="6601" y="843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3" name="Фигура"/>
            <p:cNvSpPr/>
            <p:nvPr/>
          </p:nvSpPr>
          <p:spPr>
            <a:xfrm>
              <a:off x="157764" y="1500920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4" name="Фигура"/>
            <p:cNvSpPr/>
            <p:nvPr/>
          </p:nvSpPr>
          <p:spPr>
            <a:xfrm>
              <a:off x="157764" y="1334152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0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0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5" name="Фигура"/>
            <p:cNvSpPr/>
            <p:nvPr/>
          </p:nvSpPr>
          <p:spPr>
            <a:xfrm>
              <a:off x="157764" y="1167383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6" name="Фигура"/>
            <p:cNvSpPr/>
            <p:nvPr/>
          </p:nvSpPr>
          <p:spPr>
            <a:xfrm>
              <a:off x="157764" y="1000614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44"/>
                  </a:lnTo>
                  <a:lnTo>
                    <a:pt x="10800" y="0"/>
                  </a:lnTo>
                  <a:lnTo>
                    <a:pt x="6601" y="844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7" name="Фигура"/>
            <p:cNvSpPr/>
            <p:nvPr/>
          </p:nvSpPr>
          <p:spPr>
            <a:xfrm>
              <a:off x="157764" y="833846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8" name="Фигура"/>
            <p:cNvSpPr/>
            <p:nvPr/>
          </p:nvSpPr>
          <p:spPr>
            <a:xfrm>
              <a:off x="157764" y="667076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0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0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9" name="Фигура"/>
            <p:cNvSpPr/>
            <p:nvPr/>
          </p:nvSpPr>
          <p:spPr>
            <a:xfrm>
              <a:off x="157764" y="500308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0" name="Фигура"/>
            <p:cNvSpPr/>
            <p:nvPr/>
          </p:nvSpPr>
          <p:spPr>
            <a:xfrm>
              <a:off x="157764" y="333539"/>
              <a:ext cx="53671" cy="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1" name="Фигура"/>
            <p:cNvSpPr/>
            <p:nvPr/>
          </p:nvSpPr>
          <p:spPr>
            <a:xfrm>
              <a:off x="157764" y="166769"/>
              <a:ext cx="53671" cy="5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7"/>
                  </a:lnTo>
                  <a:lnTo>
                    <a:pt x="18441" y="3166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6"/>
                  </a:lnTo>
                  <a:lnTo>
                    <a:pt x="849" y="6597"/>
                  </a:lnTo>
                  <a:lnTo>
                    <a:pt x="0" y="10803"/>
                  </a:lnTo>
                  <a:lnTo>
                    <a:pt x="849" y="15003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3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2" name="Фигура"/>
            <p:cNvSpPr/>
            <p:nvPr/>
          </p:nvSpPr>
          <p:spPr>
            <a:xfrm>
              <a:off x="157764" y="-2"/>
              <a:ext cx="53671" cy="5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lnTo>
                    <a:pt x="20756" y="6596"/>
                  </a:lnTo>
                  <a:lnTo>
                    <a:pt x="18441" y="3165"/>
                  </a:lnTo>
                  <a:lnTo>
                    <a:pt x="15006" y="850"/>
                  </a:lnTo>
                  <a:lnTo>
                    <a:pt x="10800" y="0"/>
                  </a:lnTo>
                  <a:lnTo>
                    <a:pt x="6601" y="850"/>
                  </a:lnTo>
                  <a:lnTo>
                    <a:pt x="3165" y="3165"/>
                  </a:lnTo>
                  <a:lnTo>
                    <a:pt x="849" y="6596"/>
                  </a:lnTo>
                  <a:lnTo>
                    <a:pt x="0" y="10803"/>
                  </a:lnTo>
                  <a:lnTo>
                    <a:pt x="849" y="15004"/>
                  </a:lnTo>
                  <a:lnTo>
                    <a:pt x="3165" y="18440"/>
                  </a:lnTo>
                  <a:lnTo>
                    <a:pt x="6601" y="20750"/>
                  </a:lnTo>
                  <a:lnTo>
                    <a:pt x="10800" y="21600"/>
                  </a:lnTo>
                  <a:lnTo>
                    <a:pt x="15006" y="20750"/>
                  </a:lnTo>
                  <a:lnTo>
                    <a:pt x="18441" y="18440"/>
                  </a:lnTo>
                  <a:lnTo>
                    <a:pt x="20756" y="15004"/>
                  </a:lnTo>
                  <a:lnTo>
                    <a:pt x="21600" y="10803"/>
                  </a:lnTo>
                  <a:close/>
                </a:path>
              </a:pathLst>
            </a:custGeom>
            <a:solidFill>
              <a:srgbClr val="545860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126" name="Google Shape;259;p18"/>
          <p:cNvGrpSpPr/>
          <p:nvPr/>
        </p:nvGrpSpPr>
        <p:grpSpPr>
          <a:xfrm>
            <a:off x="417313" y="2304858"/>
            <a:ext cx="208910" cy="312610"/>
            <a:chOff x="-1" y="-1"/>
            <a:chExt cx="208908" cy="312609"/>
          </a:xfrm>
        </p:grpSpPr>
        <p:sp>
          <p:nvSpPr>
            <p:cNvPr id="124" name="Фигура"/>
            <p:cNvSpPr/>
            <p:nvPr/>
          </p:nvSpPr>
          <p:spPr>
            <a:xfrm>
              <a:off x="7908" y="160270"/>
              <a:ext cx="169318" cy="152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653"/>
                  </a:moveTo>
                  <a:lnTo>
                    <a:pt x="19241" y="0"/>
                  </a:lnTo>
                  <a:lnTo>
                    <a:pt x="0" y="21600"/>
                  </a:lnTo>
                  <a:lnTo>
                    <a:pt x="4664" y="21600"/>
                  </a:lnTo>
                  <a:lnTo>
                    <a:pt x="21600" y="2653"/>
                  </a:lnTo>
                  <a:close/>
                </a:path>
              </a:pathLst>
            </a:custGeom>
            <a:solidFill>
              <a:srgbClr val="FF4949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5" name="Фигура"/>
            <p:cNvSpPr/>
            <p:nvPr/>
          </p:nvSpPr>
          <p:spPr>
            <a:xfrm>
              <a:off x="-2" y="-2"/>
              <a:ext cx="208910" cy="26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264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4949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132" name="Google Shape;260;p18"/>
          <p:cNvGrpSpPr/>
          <p:nvPr/>
        </p:nvGrpSpPr>
        <p:grpSpPr>
          <a:xfrm>
            <a:off x="469916" y="1424743"/>
            <a:ext cx="188676" cy="1192502"/>
            <a:chOff x="-1" y="-1"/>
            <a:chExt cx="188675" cy="1192501"/>
          </a:xfrm>
        </p:grpSpPr>
        <p:sp>
          <p:nvSpPr>
            <p:cNvPr id="127" name="Фигура"/>
            <p:cNvSpPr/>
            <p:nvPr/>
          </p:nvSpPr>
          <p:spPr>
            <a:xfrm>
              <a:off x="-2" y="879908"/>
              <a:ext cx="183181" cy="312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432" y="0"/>
                  </a:lnTo>
                  <a:lnTo>
                    <a:pt x="18432" y="3651"/>
                  </a:lnTo>
                  <a:lnTo>
                    <a:pt x="0" y="3651"/>
                  </a:lnTo>
                  <a:lnTo>
                    <a:pt x="16901" y="13645"/>
                  </a:lnTo>
                  <a:lnTo>
                    <a:pt x="3348" y="21600"/>
                  </a:lnTo>
                  <a:lnTo>
                    <a:pt x="21600" y="21600"/>
                  </a:lnTo>
                  <a:lnTo>
                    <a:pt x="21600" y="19776"/>
                  </a:lnTo>
                  <a:lnTo>
                    <a:pt x="10773" y="19776"/>
                  </a:lnTo>
                  <a:lnTo>
                    <a:pt x="21288" y="13645"/>
                  </a:lnTo>
                  <a:lnTo>
                    <a:pt x="7425" y="5476"/>
                  </a:lnTo>
                  <a:lnTo>
                    <a:pt x="21600" y="54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8" name="Фигура"/>
            <p:cNvSpPr/>
            <p:nvPr/>
          </p:nvSpPr>
          <p:spPr>
            <a:xfrm>
              <a:off x="16307" y="557168"/>
              <a:ext cx="169288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440"/>
                  </a:moveTo>
                  <a:lnTo>
                    <a:pt x="8903" y="17440"/>
                  </a:lnTo>
                  <a:lnTo>
                    <a:pt x="19295" y="11810"/>
                  </a:lnTo>
                  <a:lnTo>
                    <a:pt x="19295" y="9840"/>
                  </a:lnTo>
                  <a:lnTo>
                    <a:pt x="8651" y="4210"/>
                  </a:lnTo>
                  <a:lnTo>
                    <a:pt x="21571" y="4186"/>
                  </a:lnTo>
                  <a:lnTo>
                    <a:pt x="21571" y="0"/>
                  </a:lnTo>
                  <a:lnTo>
                    <a:pt x="0" y="26"/>
                  </a:lnTo>
                  <a:lnTo>
                    <a:pt x="0" y="3689"/>
                  </a:lnTo>
                  <a:lnTo>
                    <a:pt x="13425" y="10764"/>
                  </a:lnTo>
                  <a:lnTo>
                    <a:pt x="0" y="1793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744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9" name="Фигура"/>
            <p:cNvSpPr/>
            <p:nvPr/>
          </p:nvSpPr>
          <p:spPr>
            <a:xfrm>
              <a:off x="16292" y="344293"/>
              <a:ext cx="169304" cy="189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3172" y="3360"/>
                  </a:lnTo>
                  <a:lnTo>
                    <a:pt x="13172" y="13890"/>
                  </a:lnTo>
                  <a:lnTo>
                    <a:pt x="4916" y="10837"/>
                  </a:lnTo>
                  <a:lnTo>
                    <a:pt x="13172" y="7784"/>
                  </a:lnTo>
                  <a:lnTo>
                    <a:pt x="13172" y="3360"/>
                  </a:lnTo>
                  <a:lnTo>
                    <a:pt x="0" y="8610"/>
                  </a:lnTo>
                  <a:lnTo>
                    <a:pt x="0" y="13016"/>
                  </a:lnTo>
                  <a:lnTo>
                    <a:pt x="21600" y="21600"/>
                  </a:lnTo>
                  <a:lnTo>
                    <a:pt x="21600" y="17045"/>
                  </a:lnTo>
                  <a:lnTo>
                    <a:pt x="16967" y="15343"/>
                  </a:lnTo>
                  <a:lnTo>
                    <a:pt x="16967" y="6409"/>
                  </a:lnTo>
                  <a:lnTo>
                    <a:pt x="21600" y="468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0" name="Фигура"/>
            <p:cNvSpPr/>
            <p:nvPr/>
          </p:nvSpPr>
          <p:spPr>
            <a:xfrm>
              <a:off x="16307" y="167750"/>
              <a:ext cx="169288" cy="15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419" y="7980"/>
                  </a:lnTo>
                  <a:lnTo>
                    <a:pt x="0" y="216"/>
                  </a:lnTo>
                  <a:lnTo>
                    <a:pt x="0" y="6008"/>
                  </a:lnTo>
                  <a:lnTo>
                    <a:pt x="8735" y="12232"/>
                  </a:lnTo>
                  <a:lnTo>
                    <a:pt x="8735" y="16146"/>
                  </a:lnTo>
                  <a:lnTo>
                    <a:pt x="0" y="1614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146"/>
                  </a:lnTo>
                  <a:lnTo>
                    <a:pt x="12892" y="16146"/>
                  </a:lnTo>
                  <a:lnTo>
                    <a:pt x="12892" y="12357"/>
                  </a:lnTo>
                  <a:lnTo>
                    <a:pt x="21600" y="62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1" name="Фигура"/>
            <p:cNvSpPr/>
            <p:nvPr/>
          </p:nvSpPr>
          <p:spPr>
            <a:xfrm>
              <a:off x="13645" y="-2"/>
              <a:ext cx="175030" cy="161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57"/>
                  </a:moveTo>
                  <a:lnTo>
                    <a:pt x="21358" y="6533"/>
                  </a:lnTo>
                  <a:lnTo>
                    <a:pt x="20647" y="4006"/>
                  </a:lnTo>
                  <a:lnTo>
                    <a:pt x="19480" y="1814"/>
                  </a:lnTo>
                  <a:lnTo>
                    <a:pt x="17877" y="0"/>
                  </a:lnTo>
                  <a:lnTo>
                    <a:pt x="15026" y="3356"/>
                  </a:lnTo>
                  <a:lnTo>
                    <a:pt x="16100" y="4570"/>
                  </a:lnTo>
                  <a:lnTo>
                    <a:pt x="16873" y="5918"/>
                  </a:lnTo>
                  <a:lnTo>
                    <a:pt x="17341" y="7406"/>
                  </a:lnTo>
                  <a:lnTo>
                    <a:pt x="17499" y="9034"/>
                  </a:lnTo>
                  <a:lnTo>
                    <a:pt x="17008" y="11954"/>
                  </a:lnTo>
                  <a:lnTo>
                    <a:pt x="15634" y="14242"/>
                  </a:lnTo>
                  <a:lnTo>
                    <a:pt x="13521" y="15737"/>
                  </a:lnTo>
                  <a:lnTo>
                    <a:pt x="10814" y="16273"/>
                  </a:lnTo>
                  <a:lnTo>
                    <a:pt x="8107" y="15737"/>
                  </a:lnTo>
                  <a:lnTo>
                    <a:pt x="5994" y="14242"/>
                  </a:lnTo>
                  <a:lnTo>
                    <a:pt x="4620" y="11954"/>
                  </a:lnTo>
                  <a:lnTo>
                    <a:pt x="4131" y="9034"/>
                  </a:lnTo>
                  <a:lnTo>
                    <a:pt x="4288" y="7402"/>
                  </a:lnTo>
                  <a:lnTo>
                    <a:pt x="4752" y="5908"/>
                  </a:lnTo>
                  <a:lnTo>
                    <a:pt x="5517" y="4556"/>
                  </a:lnTo>
                  <a:lnTo>
                    <a:pt x="6576" y="3356"/>
                  </a:lnTo>
                  <a:lnTo>
                    <a:pt x="3697" y="0"/>
                  </a:lnTo>
                  <a:lnTo>
                    <a:pt x="2111" y="1814"/>
                  </a:lnTo>
                  <a:lnTo>
                    <a:pt x="952" y="3998"/>
                  </a:lnTo>
                  <a:lnTo>
                    <a:pt x="242" y="6509"/>
                  </a:lnTo>
                  <a:lnTo>
                    <a:pt x="0" y="9300"/>
                  </a:lnTo>
                  <a:lnTo>
                    <a:pt x="804" y="14202"/>
                  </a:lnTo>
                  <a:lnTo>
                    <a:pt x="3043" y="18099"/>
                  </a:lnTo>
                  <a:lnTo>
                    <a:pt x="6464" y="20672"/>
                  </a:lnTo>
                  <a:lnTo>
                    <a:pt x="10814" y="21600"/>
                  </a:lnTo>
                  <a:lnTo>
                    <a:pt x="15147" y="20672"/>
                  </a:lnTo>
                  <a:lnTo>
                    <a:pt x="18560" y="18105"/>
                  </a:lnTo>
                  <a:lnTo>
                    <a:pt x="20798" y="14226"/>
                  </a:lnTo>
                  <a:lnTo>
                    <a:pt x="21600" y="935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5067" tIns="55067" rIns="55067" bIns="55067" numCol="1" anchor="t">
              <a:noAutofit/>
            </a:bodyPr>
            <a:lstStyle/>
            <a:p>
              <a:pPr defTabSz="1101389"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pic>
        <p:nvPicPr>
          <p:cNvPr id="133" name="Google Shape;261;p18" descr="Google Shape;261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233" y="1242680"/>
            <a:ext cx="169287" cy="156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Google Shape;262;p18" descr="Google Shape;262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6233" y="1009775"/>
            <a:ext cx="169287" cy="190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Google Shape;263;p18" descr="Google Shape;263;p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6228" y="605380"/>
            <a:ext cx="173252" cy="381065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7044" y="610524"/>
            <a:ext cx="20849911" cy="111519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defTabSz="1101441">
              <a:defRPr sz="4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372388" y="13097400"/>
            <a:ext cx="272035" cy="304801"/>
          </a:xfrm>
          <a:prstGeom prst="rect">
            <a:avLst/>
          </a:prstGeom>
        </p:spPr>
        <p:txBody>
          <a:bodyPr lIns="0" tIns="0" rIns="0" bIns="0"/>
          <a:lstStyle>
            <a:lvl1pPr algn="ctr" defTabSz="1101389">
              <a:defRPr sz="2000">
                <a:solidFill>
                  <a:srgbClr val="DDDDDD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19200" y="182785"/>
            <a:ext cx="21945600" cy="2993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19200" y="3176693"/>
            <a:ext cx="21945600" cy="1043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75866" y="12713311"/>
            <a:ext cx="5689601" cy="72484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2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3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ext 1"/>
          <p:cNvSpPr txBox="1"/>
          <p:nvPr/>
        </p:nvSpPr>
        <p:spPr>
          <a:xfrm>
            <a:off x="1359070" y="7010923"/>
            <a:ext cx="1054655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4000">
                <a:solidFill>
                  <a:srgbClr val="969696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IV Национальныйконкурс ИТ-решений</a:t>
            </a:r>
          </a:p>
          <a:p>
            <a:pPr>
              <a:defRPr sz="4000">
                <a:solidFill>
                  <a:srgbClr val="969696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«ПРОФ-IT. Инновация»</a:t>
            </a:r>
          </a:p>
        </p:txBody>
      </p:sp>
      <p:sp>
        <p:nvSpPr>
          <p:cNvPr id="149" name="Text 2"/>
          <p:cNvSpPr txBox="1"/>
          <p:nvPr/>
        </p:nvSpPr>
        <p:spPr>
          <a:xfrm>
            <a:off x="1359070" y="11799179"/>
            <a:ext cx="825603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Московская область, Апрель 2024</a:t>
            </a:r>
          </a:p>
        </p:txBody>
      </p:sp>
      <p:pic>
        <p:nvPicPr>
          <p:cNvPr id="150" name="Image 32" descr="Image 3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15502" y="0"/>
            <a:ext cx="13171547" cy="136154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" name="Сгруппировать"/>
          <p:cNvGrpSpPr/>
          <p:nvPr/>
        </p:nvGrpSpPr>
        <p:grpSpPr>
          <a:xfrm>
            <a:off x="1508399" y="1267439"/>
            <a:ext cx="8051691" cy="507550"/>
            <a:chOff x="3480124" y="0"/>
            <a:chExt cx="8051690" cy="507549"/>
          </a:xfrm>
        </p:grpSpPr>
        <p:pic>
          <p:nvPicPr>
            <p:cNvPr id="151" name="Picture 2" descr="Picture 2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80124" y="51630"/>
              <a:ext cx="4289713" cy="4491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Group 512591 1.pdf" descr="Group 512591 1.pd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503435" y="0"/>
              <a:ext cx="3028380" cy="507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4" name="Чистая территория.pdf" descr="Чистая территория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98231" y="5081044"/>
            <a:ext cx="16536840" cy="10114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 0"/>
          <p:cNvSpPr txBox="1"/>
          <p:nvPr/>
        </p:nvSpPr>
        <p:spPr>
          <a:xfrm>
            <a:off x="1270158" y="1270093"/>
            <a:ext cx="963627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5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Инновация ИТ-решения</a:t>
            </a:r>
          </a:p>
        </p:txBody>
      </p:sp>
      <p:sp>
        <p:nvSpPr>
          <p:cNvPr id="159" name="Text 1"/>
          <p:cNvSpPr txBox="1"/>
          <p:nvPr/>
        </p:nvSpPr>
        <p:spPr>
          <a:xfrm>
            <a:off x="1270159" y="2845011"/>
            <a:ext cx="527962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Комплексное решение</a:t>
            </a:r>
          </a:p>
        </p:txBody>
      </p:sp>
      <p:sp>
        <p:nvSpPr>
          <p:cNvPr id="160" name="Shape 2"/>
          <p:cNvSpPr/>
          <p:nvPr/>
        </p:nvSpPr>
        <p:spPr>
          <a:xfrm>
            <a:off x="1270159" y="3746779"/>
            <a:ext cx="5055233" cy="5461395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1" name="Text 3"/>
          <p:cNvSpPr txBox="1"/>
          <p:nvPr/>
        </p:nvSpPr>
        <p:spPr>
          <a:xfrm>
            <a:off x="1778220" y="4165917"/>
            <a:ext cx="4115317" cy="107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Система охватывает </a:t>
            </a:r>
          </a:p>
          <a:p>
            <a: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широкий спектр проблем</a:t>
            </a:r>
          </a:p>
        </p:txBody>
      </p:sp>
      <p:sp>
        <p:nvSpPr>
          <p:cNvPr id="162" name="Text 4"/>
          <p:cNvSpPr txBox="1"/>
          <p:nvPr/>
        </p:nvSpPr>
        <p:spPr>
          <a:xfrm>
            <a:off x="1778222" y="5512222"/>
            <a:ext cx="4115316" cy="3181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500"/>
              </a:lnSpc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Неубранный</a:t>
            </a:r>
            <a:r>
              <a:rPr dirty="0"/>
              <a:t> </a:t>
            </a:r>
            <a:r>
              <a:rPr dirty="0" err="1"/>
              <a:t>мусор</a:t>
            </a:r>
            <a:r>
              <a:rPr dirty="0"/>
              <a:t>, </a:t>
            </a:r>
            <a:r>
              <a:rPr dirty="0" err="1"/>
              <a:t>переполненные</a:t>
            </a:r>
            <a:r>
              <a:rPr dirty="0"/>
              <a:t> </a:t>
            </a:r>
            <a:r>
              <a:rPr dirty="0" err="1"/>
              <a:t>урны</a:t>
            </a:r>
            <a:r>
              <a:rPr dirty="0"/>
              <a:t>, </a:t>
            </a:r>
            <a:r>
              <a:rPr dirty="0" err="1"/>
              <a:t>снежные</a:t>
            </a:r>
            <a:r>
              <a:rPr dirty="0"/>
              <a:t> </a:t>
            </a:r>
            <a:r>
              <a:rPr dirty="0" err="1"/>
              <a:t>навалы</a:t>
            </a:r>
            <a:r>
              <a:rPr dirty="0"/>
              <a:t>, </a:t>
            </a:r>
            <a:r>
              <a:rPr dirty="0" err="1"/>
              <a:t>несанкционированная</a:t>
            </a:r>
            <a:r>
              <a:rPr dirty="0"/>
              <a:t> </a:t>
            </a:r>
            <a:r>
              <a:rPr dirty="0" err="1"/>
              <a:t>реклама</a:t>
            </a:r>
            <a:r>
              <a:rPr dirty="0"/>
              <a:t>, </a:t>
            </a:r>
            <a:r>
              <a:rPr dirty="0" err="1"/>
              <a:t>граффити</a:t>
            </a:r>
            <a:r>
              <a:rPr dirty="0"/>
              <a:t>, </a:t>
            </a:r>
            <a:r>
              <a:rPr dirty="0" err="1"/>
              <a:t>подтопления</a:t>
            </a:r>
            <a:r>
              <a:rPr dirty="0"/>
              <a:t>, </a:t>
            </a:r>
            <a:r>
              <a:rPr dirty="0" err="1"/>
              <a:t>ямы</a:t>
            </a:r>
            <a:r>
              <a:rPr dirty="0"/>
              <a:t>, </a:t>
            </a:r>
            <a:r>
              <a:rPr dirty="0" err="1"/>
              <a:t>неработающие</a:t>
            </a:r>
            <a:r>
              <a:rPr dirty="0"/>
              <a:t> </a:t>
            </a:r>
            <a:r>
              <a:rPr dirty="0" err="1"/>
              <a:t>светильники</a:t>
            </a:r>
            <a:r>
              <a:rPr dirty="0"/>
              <a:t> </a:t>
            </a:r>
            <a:r>
              <a:rPr dirty="0" err="1"/>
              <a:t>уличного</a:t>
            </a:r>
            <a:r>
              <a:rPr dirty="0"/>
              <a:t> </a:t>
            </a:r>
            <a:r>
              <a:rPr dirty="0" err="1"/>
              <a:t>освещения</a:t>
            </a:r>
            <a:r>
              <a:rPr dirty="0"/>
              <a:t>, </a:t>
            </a:r>
            <a:r>
              <a:rPr dirty="0" err="1"/>
              <a:t>разрушенный</a:t>
            </a:r>
            <a:r>
              <a:rPr dirty="0"/>
              <a:t> </a:t>
            </a:r>
            <a:r>
              <a:rPr dirty="0" err="1"/>
              <a:t>бордюр</a:t>
            </a:r>
            <a:endParaRPr dirty="0"/>
          </a:p>
        </p:txBody>
      </p:sp>
      <p:pic>
        <p:nvPicPr>
          <p:cNvPr id="16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84246" y="0"/>
            <a:ext cx="11202802" cy="1245963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5"/>
          <p:cNvSpPr/>
          <p:nvPr/>
        </p:nvSpPr>
        <p:spPr>
          <a:xfrm>
            <a:off x="1270159" y="9754327"/>
            <a:ext cx="21821327" cy="2438584"/>
          </a:xfrm>
          <a:prstGeom prst="roundRect">
            <a:avLst>
              <a:gd name="adj" fmla="val 20998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5" name="Text 7"/>
          <p:cNvSpPr txBox="1"/>
          <p:nvPr/>
        </p:nvSpPr>
        <p:spPr>
          <a:xfrm>
            <a:off x="1778222" y="10262365"/>
            <a:ext cx="43397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Уникальность на рынке</a:t>
            </a:r>
          </a:p>
        </p:txBody>
      </p:sp>
      <p:sp>
        <p:nvSpPr>
          <p:cNvPr id="166" name="Text 8"/>
          <p:cNvSpPr txBox="1"/>
          <p:nvPr/>
        </p:nvSpPr>
        <p:spPr>
          <a:xfrm>
            <a:off x="1778222" y="10973619"/>
            <a:ext cx="13967513" cy="710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данный</a:t>
            </a:r>
            <a:r>
              <a:rPr dirty="0"/>
              <a:t> </a:t>
            </a:r>
            <a:r>
              <a:rPr dirty="0" err="1"/>
              <a:t>момент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существует</a:t>
            </a:r>
            <a:r>
              <a:rPr dirty="0"/>
              <a:t> </a:t>
            </a:r>
            <a:r>
              <a:rPr dirty="0" err="1"/>
              <a:t>аналогичных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, </a:t>
            </a:r>
          </a:p>
          <a:p>
            <a:pPr>
              <a:lnSpc>
                <a:spcPts val="2800"/>
              </a:lnSpc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основанных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ИИ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автоматического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/>
              <a:t> </a:t>
            </a:r>
            <a:r>
              <a:rPr dirty="0" err="1"/>
              <a:t>содержания</a:t>
            </a:r>
            <a:r>
              <a:rPr dirty="0"/>
              <a:t> </a:t>
            </a:r>
            <a:r>
              <a:rPr dirty="0" err="1"/>
              <a:t>территорий</a:t>
            </a:r>
            <a:endParaRPr dirty="0"/>
          </a:p>
        </p:txBody>
      </p:sp>
      <p:sp>
        <p:nvSpPr>
          <p:cNvPr id="167" name="Shape 9"/>
          <p:cNvSpPr/>
          <p:nvPr/>
        </p:nvSpPr>
        <p:spPr>
          <a:xfrm>
            <a:off x="6858857" y="3746779"/>
            <a:ext cx="5055234" cy="5461395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8" name="Text 10"/>
          <p:cNvSpPr txBox="1"/>
          <p:nvPr/>
        </p:nvSpPr>
        <p:spPr>
          <a:xfrm>
            <a:off x="7366919" y="4165917"/>
            <a:ext cx="4115316" cy="107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Адаптивность </a:t>
            </a:r>
            <a:endParaRPr sz="2400"/>
          </a:p>
          <a:p>
            <a: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к сезонным изменениям</a:t>
            </a:r>
          </a:p>
        </p:txBody>
      </p:sp>
      <p:sp>
        <p:nvSpPr>
          <p:cNvPr id="169" name="Text 11"/>
          <p:cNvSpPr txBox="1"/>
          <p:nvPr/>
        </p:nvSpPr>
        <p:spPr>
          <a:xfrm>
            <a:off x="7366920" y="5512222"/>
            <a:ext cx="4115316" cy="1911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500"/>
              </a:lnSpc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Учитываются</a:t>
            </a:r>
            <a:r>
              <a:rPr dirty="0"/>
              <a:t> </a:t>
            </a:r>
            <a:r>
              <a:rPr dirty="0" err="1"/>
              <a:t>сезонные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зимой</a:t>
            </a:r>
            <a:r>
              <a:rPr dirty="0" smtClean="0"/>
              <a:t> </a:t>
            </a:r>
            <a:r>
              <a:rPr dirty="0"/>
              <a:t>- </a:t>
            </a:r>
            <a:r>
              <a:rPr dirty="0" err="1"/>
              <a:t>фокусируется</a:t>
            </a:r>
            <a:r>
              <a:rPr dirty="0"/>
              <a:t> </a:t>
            </a:r>
            <a:br>
              <a:rPr dirty="0"/>
            </a:b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обнаружении</a:t>
            </a:r>
            <a:r>
              <a:rPr dirty="0"/>
              <a:t> </a:t>
            </a:r>
            <a:r>
              <a:rPr dirty="0" err="1"/>
              <a:t>снега</a:t>
            </a:r>
            <a:r>
              <a:rPr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летом</a:t>
            </a:r>
            <a:r>
              <a:rPr dirty="0" smtClean="0"/>
              <a:t> </a:t>
            </a:r>
            <a:r>
              <a:rPr dirty="0"/>
              <a:t>-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ямах</a:t>
            </a:r>
            <a:r>
              <a:rPr dirty="0"/>
              <a:t> и </a:t>
            </a:r>
            <a:r>
              <a:rPr dirty="0" err="1"/>
              <a:t>других</a:t>
            </a:r>
            <a:r>
              <a:rPr dirty="0"/>
              <a:t> </a:t>
            </a:r>
            <a:r>
              <a:rPr dirty="0" err="1"/>
              <a:t>летних</a:t>
            </a:r>
            <a:r>
              <a:rPr dirty="0"/>
              <a:t> </a:t>
            </a:r>
            <a:r>
              <a:rPr dirty="0" err="1"/>
              <a:t>проблемах</a:t>
            </a:r>
            <a:endParaRPr dirty="0"/>
          </a:p>
        </p:txBody>
      </p:sp>
      <p:sp>
        <p:nvSpPr>
          <p:cNvPr id="170" name="Shape 12"/>
          <p:cNvSpPr/>
          <p:nvPr/>
        </p:nvSpPr>
        <p:spPr>
          <a:xfrm>
            <a:off x="12447554" y="3746779"/>
            <a:ext cx="5055234" cy="5461395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1" name="Text 13"/>
          <p:cNvSpPr txBox="1"/>
          <p:nvPr/>
        </p:nvSpPr>
        <p:spPr>
          <a:xfrm>
            <a:off x="12955617" y="4165917"/>
            <a:ext cx="4115316" cy="72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Автоматический контроль исполнения</a:t>
            </a:r>
          </a:p>
        </p:txBody>
      </p:sp>
      <p:sp>
        <p:nvSpPr>
          <p:cNvPr id="172" name="Text 14"/>
          <p:cNvSpPr txBox="1"/>
          <p:nvPr/>
        </p:nvSpPr>
        <p:spPr>
          <a:xfrm>
            <a:off x="12955619" y="5495184"/>
            <a:ext cx="4115316" cy="3016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ts val="2500"/>
              </a:lnSpc>
              <a:spcBef>
                <a:spcPts val="600"/>
              </a:spcBef>
              <a:buSzPct val="100000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Выявление</a:t>
            </a:r>
            <a:r>
              <a:rPr dirty="0"/>
              <a:t> нарушений, </a:t>
            </a:r>
            <a:r>
              <a:rPr dirty="0" err="1"/>
              <a:t>отслеживание</a:t>
            </a:r>
            <a:r>
              <a:rPr dirty="0"/>
              <a:t> </a:t>
            </a:r>
            <a:br>
              <a:rPr dirty="0"/>
            </a:b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устранения</a:t>
            </a:r>
            <a:endParaRPr dirty="0"/>
          </a:p>
          <a:p>
            <a:pPr marL="228600" indent="-228600">
              <a:lnSpc>
                <a:spcPts val="2500"/>
              </a:lnSpc>
              <a:spcBef>
                <a:spcPts val="600"/>
              </a:spcBef>
              <a:buSzPct val="100000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Автоматическая</a:t>
            </a:r>
            <a:r>
              <a:rPr dirty="0"/>
              <a:t> </a:t>
            </a:r>
            <a:r>
              <a:rPr dirty="0" err="1"/>
              <a:t>постановка</a:t>
            </a:r>
            <a:r>
              <a:rPr dirty="0"/>
              <a:t> </a:t>
            </a:r>
            <a:r>
              <a:rPr dirty="0" err="1"/>
              <a:t>заданий</a:t>
            </a:r>
            <a:r>
              <a:rPr dirty="0"/>
              <a:t> </a:t>
            </a:r>
            <a:br>
              <a:rPr dirty="0"/>
            </a:b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устранение</a:t>
            </a:r>
            <a:endParaRPr dirty="0"/>
          </a:p>
          <a:p>
            <a:pPr marL="228600" indent="-228600">
              <a:lnSpc>
                <a:spcPts val="2500"/>
              </a:lnSpc>
              <a:spcBef>
                <a:spcPts val="600"/>
              </a:spcBef>
              <a:buSzPct val="100000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Выставление</a:t>
            </a:r>
            <a:r>
              <a:rPr dirty="0"/>
              <a:t> </a:t>
            </a:r>
            <a:r>
              <a:rPr dirty="0" err="1"/>
              <a:t>штрафов</a:t>
            </a:r>
            <a:r>
              <a:rPr dirty="0"/>
              <a:t> </a:t>
            </a:r>
            <a:br>
              <a:rPr dirty="0"/>
            </a:b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ненадлежащее</a:t>
            </a:r>
            <a:r>
              <a:rPr dirty="0"/>
              <a:t> </a:t>
            </a:r>
            <a:r>
              <a:rPr dirty="0" err="1"/>
              <a:t>содержание</a:t>
            </a:r>
            <a:r>
              <a:rPr dirty="0"/>
              <a:t> </a:t>
            </a:r>
            <a:r>
              <a:rPr dirty="0" err="1"/>
              <a:t>территории</a:t>
            </a:r>
            <a:endParaRPr dirty="0"/>
          </a:p>
        </p:txBody>
      </p:sp>
      <p:sp>
        <p:nvSpPr>
          <p:cNvPr id="173" name="Shape 15"/>
          <p:cNvSpPr/>
          <p:nvPr/>
        </p:nvSpPr>
        <p:spPr>
          <a:xfrm>
            <a:off x="18036254" y="3746779"/>
            <a:ext cx="5055234" cy="5461395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4" name="Text 16"/>
          <p:cNvSpPr txBox="1"/>
          <p:nvPr/>
        </p:nvSpPr>
        <p:spPr>
          <a:xfrm>
            <a:off x="18544317" y="4165917"/>
            <a:ext cx="3327816" cy="72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 err="1"/>
              <a:t>Сокращение</a:t>
            </a:r>
            <a:r>
              <a:rPr dirty="0"/>
              <a:t> </a:t>
            </a:r>
            <a:r>
              <a:rPr dirty="0" err="1" smtClean="0"/>
              <a:t>жалоб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 жителей</a:t>
            </a:r>
            <a:endParaRPr dirty="0"/>
          </a:p>
        </p:txBody>
      </p:sp>
      <p:sp>
        <p:nvSpPr>
          <p:cNvPr id="175" name="Text 17"/>
          <p:cNvSpPr txBox="1"/>
          <p:nvPr/>
        </p:nvSpPr>
        <p:spPr>
          <a:xfrm>
            <a:off x="18544317" y="5513113"/>
            <a:ext cx="4115316" cy="1276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500"/>
              </a:lnSpc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Оперативное</a:t>
            </a:r>
            <a:r>
              <a:rPr dirty="0"/>
              <a:t> </a:t>
            </a:r>
            <a:r>
              <a:rPr dirty="0" err="1"/>
              <a:t>устранение</a:t>
            </a:r>
            <a:r>
              <a:rPr dirty="0"/>
              <a:t> </a:t>
            </a:r>
            <a:r>
              <a:rPr dirty="0" err="1"/>
              <a:t>выявленных</a:t>
            </a:r>
            <a:r>
              <a:rPr dirty="0"/>
              <a:t> </a:t>
            </a:r>
            <a:r>
              <a:rPr dirty="0" err="1"/>
              <a:t>проблем</a:t>
            </a:r>
            <a:r>
              <a:rPr dirty="0"/>
              <a:t> </a:t>
            </a:r>
            <a:br>
              <a:rPr dirty="0"/>
            </a:b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фактической</a:t>
            </a:r>
            <a:r>
              <a:rPr dirty="0"/>
              <a:t> </a:t>
            </a:r>
            <a:r>
              <a:rPr dirty="0" err="1"/>
              <a:t>жалобы</a:t>
            </a:r>
            <a:r>
              <a:rPr dirty="0"/>
              <a:t> </a:t>
            </a:r>
            <a:r>
              <a:rPr dirty="0" err="1" smtClean="0"/>
              <a:t>жителя</a:t>
            </a:r>
            <a:endParaRPr dirty="0"/>
          </a:p>
        </p:txBody>
      </p:sp>
      <p:sp>
        <p:nvSpPr>
          <p:cNvPr id="176" name="Text 4"/>
          <p:cNvSpPr txBox="1"/>
          <p:nvPr/>
        </p:nvSpPr>
        <p:spPr>
          <a:xfrm>
            <a:off x="271155" y="13062912"/>
            <a:ext cx="495238" cy="29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500"/>
              </a:lnSpc>
              <a:defRPr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smtClean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55830" y="0"/>
            <a:ext cx="16931219" cy="13615416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ext 8"/>
          <p:cNvSpPr txBox="1"/>
          <p:nvPr/>
        </p:nvSpPr>
        <p:spPr>
          <a:xfrm>
            <a:off x="1270158" y="1270093"/>
            <a:ext cx="996374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5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 err="1" smtClean="0"/>
              <a:t>Эффект</a:t>
            </a:r>
            <a:r>
              <a:rPr lang="ru-RU" dirty="0" smtClean="0"/>
              <a:t>ы</a:t>
            </a:r>
            <a:r>
              <a:rPr dirty="0" smtClean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внедрения</a:t>
            </a:r>
            <a:endParaRPr dirty="0"/>
          </a:p>
        </p:txBody>
      </p:sp>
      <p:sp>
        <p:nvSpPr>
          <p:cNvPr id="182" name="Text 4"/>
          <p:cNvSpPr txBox="1"/>
          <p:nvPr/>
        </p:nvSpPr>
        <p:spPr>
          <a:xfrm>
            <a:off x="271155" y="13062914"/>
            <a:ext cx="495238" cy="29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500"/>
              </a:lnSpc>
              <a:defRPr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smtClean="0"/>
              <a:t>3</a:t>
            </a:r>
            <a:endParaRPr dirty="0"/>
          </a:p>
        </p:txBody>
      </p:sp>
      <p:sp>
        <p:nvSpPr>
          <p:cNvPr id="183" name="Заголовок 1"/>
          <p:cNvSpPr txBox="1"/>
          <p:nvPr/>
        </p:nvSpPr>
        <p:spPr>
          <a:xfrm>
            <a:off x="1275973" y="2404972"/>
            <a:ext cx="8407846" cy="789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89527">
              <a:defRPr sz="2800" cap="all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Август</a:t>
            </a:r>
            <a:r>
              <a:rPr dirty="0"/>
              <a:t> 2023 - </a:t>
            </a:r>
            <a:r>
              <a:rPr dirty="0" err="1"/>
              <a:t>Март</a:t>
            </a:r>
            <a:r>
              <a:rPr dirty="0"/>
              <a:t> </a:t>
            </a:r>
            <a:r>
              <a:rPr dirty="0" smtClean="0"/>
              <a:t>2024</a:t>
            </a:r>
            <a:r>
              <a:rPr lang="ru-RU" dirty="0" smtClean="0"/>
              <a:t> (за 8 месяцев)</a:t>
            </a:r>
            <a:endParaRPr dirty="0"/>
          </a:p>
        </p:txBody>
      </p:sp>
      <p:sp>
        <p:nvSpPr>
          <p:cNvPr id="184" name="Закругленный прямоугольник"/>
          <p:cNvSpPr/>
          <p:nvPr/>
        </p:nvSpPr>
        <p:spPr>
          <a:xfrm>
            <a:off x="1256763" y="3701891"/>
            <a:ext cx="6577745" cy="7648542"/>
          </a:xfrm>
          <a:prstGeom prst="roundRect">
            <a:avLst>
              <a:gd name="adj" fmla="val 4676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  <a:effectLst>
            <a:outerShdw blurRad="457200" dist="25400" dir="5400000" rotWithShape="0">
              <a:srgbClr val="000000">
                <a:alpha val="10000"/>
              </a:srgbClr>
            </a:outerShdw>
          </a:effectLst>
        </p:spPr>
        <p:txBody>
          <a:bodyPr lIns="45718" tIns="45718" rIns="45718" bIns="45718" anchor="ctr"/>
          <a:lstStyle/>
          <a:p>
            <a:pPr defTabSz="1101388"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5" name="Закругленный прямоугольник"/>
          <p:cNvSpPr/>
          <p:nvPr/>
        </p:nvSpPr>
        <p:spPr>
          <a:xfrm>
            <a:off x="8844067" y="3714668"/>
            <a:ext cx="6577746" cy="7648542"/>
          </a:xfrm>
          <a:prstGeom prst="roundRect">
            <a:avLst>
              <a:gd name="adj" fmla="val 4805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  <a:effectLst>
            <a:outerShdw blurRad="457200" dist="25400" dir="5400000" rotWithShape="0">
              <a:srgbClr val="000000">
                <a:alpha val="10000"/>
              </a:srgbClr>
            </a:outerShdw>
          </a:effectLst>
        </p:spPr>
        <p:txBody>
          <a:bodyPr lIns="45718" tIns="45718" rIns="45718" bIns="45718" anchor="ctr"/>
          <a:lstStyle/>
          <a:p>
            <a:pPr defTabSz="1101388"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6" name="Закругленный прямоугольник"/>
          <p:cNvSpPr/>
          <p:nvPr/>
        </p:nvSpPr>
        <p:spPr>
          <a:xfrm>
            <a:off x="16431372" y="3701891"/>
            <a:ext cx="6577745" cy="7648542"/>
          </a:xfrm>
          <a:prstGeom prst="roundRect">
            <a:avLst>
              <a:gd name="adj" fmla="val 4800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  <a:effectLst>
            <a:outerShdw blurRad="457200" dist="25400" dir="5400000" rotWithShape="0">
              <a:srgbClr val="000000">
                <a:alpha val="10000"/>
              </a:srgbClr>
            </a:outerShdw>
          </a:effectLst>
        </p:spPr>
        <p:txBody>
          <a:bodyPr lIns="45718" tIns="45718" rIns="45718" bIns="45718" anchor="ctr"/>
          <a:lstStyle/>
          <a:p>
            <a:pPr defTabSz="1101388"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7" name="Заголовок 1"/>
          <p:cNvSpPr txBox="1"/>
          <p:nvPr/>
        </p:nvSpPr>
        <p:spPr>
          <a:xfrm>
            <a:off x="1810694" y="5642611"/>
            <a:ext cx="5588003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defTabSz="989527">
              <a:defRPr sz="2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Значительное повышение эффективности контроля                     за содержанием территорий</a:t>
            </a:r>
          </a:p>
        </p:txBody>
      </p:sp>
      <p:sp>
        <p:nvSpPr>
          <p:cNvPr id="188" name="Заголовок 1"/>
          <p:cNvSpPr txBox="1"/>
          <p:nvPr/>
        </p:nvSpPr>
        <p:spPr>
          <a:xfrm>
            <a:off x="9457059" y="5642611"/>
            <a:ext cx="558800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defTabSz="989527">
              <a:defRPr sz="2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Снижение количества ручного труда</a:t>
            </a:r>
          </a:p>
        </p:txBody>
      </p:sp>
      <p:sp>
        <p:nvSpPr>
          <p:cNvPr id="189" name="Заголовок 1"/>
          <p:cNvSpPr txBox="1"/>
          <p:nvPr/>
        </p:nvSpPr>
        <p:spPr>
          <a:xfrm>
            <a:off x="16985304" y="5642611"/>
            <a:ext cx="5588002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defTabSz="989527">
              <a:defRPr sz="2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Увеличение штрафов </a:t>
            </a:r>
            <a:endParaRPr b="1"/>
          </a:p>
          <a:p>
            <a:pPr defTabSz="989527">
              <a:defRPr sz="2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за нарушения</a:t>
            </a:r>
          </a:p>
        </p:txBody>
      </p:sp>
      <p:sp>
        <p:nvSpPr>
          <p:cNvPr id="190" name="Заголовок 1"/>
          <p:cNvSpPr txBox="1"/>
          <p:nvPr/>
        </p:nvSpPr>
        <p:spPr>
          <a:xfrm>
            <a:off x="1810694" y="7269923"/>
            <a:ext cx="5588003" cy="259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выявлено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24 </a:t>
            </a:r>
            <a:r>
              <a:rPr dirty="0" err="1"/>
              <a:t>тысяч</a:t>
            </a:r>
            <a:r>
              <a:rPr dirty="0"/>
              <a:t> нарушений</a:t>
            </a:r>
          </a:p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проверено</a:t>
            </a:r>
            <a:r>
              <a:rPr dirty="0"/>
              <a:t> и </a:t>
            </a:r>
            <a:r>
              <a:rPr dirty="0" err="1"/>
              <a:t>закрыто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1 </a:t>
            </a:r>
            <a:r>
              <a:rPr dirty="0" err="1"/>
              <a:t>тысячи</a:t>
            </a:r>
            <a:r>
              <a:rPr dirty="0"/>
              <a:t> нарушений</a:t>
            </a:r>
          </a:p>
        </p:txBody>
      </p:sp>
      <p:sp>
        <p:nvSpPr>
          <p:cNvPr id="191" name="Заголовок 1"/>
          <p:cNvSpPr txBox="1"/>
          <p:nvPr/>
        </p:nvSpPr>
        <p:spPr>
          <a:xfrm>
            <a:off x="9399522" y="7269923"/>
            <a:ext cx="5588003" cy="36133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</a:t>
            </a:r>
            <a:r>
              <a:rPr dirty="0" err="1"/>
              <a:t>чем</a:t>
            </a:r>
            <a:r>
              <a:rPr dirty="0"/>
              <a:t> 6 </a:t>
            </a:r>
            <a:r>
              <a:rPr dirty="0" err="1"/>
              <a:t>тысячах</a:t>
            </a:r>
            <a:r>
              <a:rPr dirty="0"/>
              <a:t> </a:t>
            </a:r>
            <a:r>
              <a:rPr dirty="0" err="1"/>
              <a:t>камер</a:t>
            </a:r>
            <a:r>
              <a:rPr dirty="0"/>
              <a:t> </a:t>
            </a:r>
            <a:r>
              <a:rPr dirty="0" err="1"/>
              <a:t>автоматизирован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контроля</a:t>
            </a:r>
            <a:endParaRPr dirty="0"/>
          </a:p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временные</a:t>
            </a:r>
            <a:r>
              <a:rPr dirty="0"/>
              <a:t> и </a:t>
            </a:r>
            <a:r>
              <a:rPr dirty="0" err="1"/>
              <a:t>ресурсные</a:t>
            </a:r>
            <a:r>
              <a:rPr dirty="0"/>
              <a:t> </a:t>
            </a:r>
            <a:r>
              <a:rPr dirty="0" err="1"/>
              <a:t>затраты</a:t>
            </a:r>
            <a:r>
              <a:rPr dirty="0"/>
              <a:t> </a:t>
            </a:r>
            <a:r>
              <a:rPr dirty="0" err="1"/>
              <a:t>снижены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40%</a:t>
            </a:r>
          </a:p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сотруднику</a:t>
            </a:r>
            <a:r>
              <a:rPr dirty="0"/>
              <a:t> </a:t>
            </a:r>
            <a:r>
              <a:rPr dirty="0" err="1"/>
              <a:t>потребовалось</a:t>
            </a:r>
            <a:r>
              <a:rPr dirty="0"/>
              <a:t> </a:t>
            </a:r>
            <a:br>
              <a:rPr dirty="0"/>
            </a:b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больше</a:t>
            </a:r>
            <a:r>
              <a:rPr dirty="0"/>
              <a:t> 17 </a:t>
            </a:r>
            <a:r>
              <a:rPr dirty="0" err="1"/>
              <a:t>тысяч</a:t>
            </a:r>
            <a:r>
              <a:rPr dirty="0"/>
              <a:t> </a:t>
            </a:r>
            <a:r>
              <a:rPr dirty="0" err="1"/>
              <a:t>часов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просмотр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камер</a:t>
            </a:r>
            <a:r>
              <a:rPr dirty="0"/>
              <a:t> в </a:t>
            </a:r>
            <a:r>
              <a:rPr dirty="0" err="1"/>
              <a:t>течение</a:t>
            </a:r>
            <a:r>
              <a:rPr dirty="0"/>
              <a:t> </a:t>
            </a:r>
            <a:br>
              <a:rPr dirty="0"/>
            </a:br>
            <a:r>
              <a:rPr dirty="0"/>
              <a:t>8 </a:t>
            </a:r>
            <a:r>
              <a:rPr dirty="0" err="1"/>
              <a:t>месяцев</a:t>
            </a:r>
            <a:endParaRPr dirty="0"/>
          </a:p>
        </p:txBody>
      </p:sp>
      <p:sp>
        <p:nvSpPr>
          <p:cNvPr id="192" name="Заголовок 1"/>
          <p:cNvSpPr txBox="1"/>
          <p:nvPr/>
        </p:nvSpPr>
        <p:spPr>
          <a:xfrm>
            <a:off x="16985304" y="7269923"/>
            <a:ext cx="5588002" cy="279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в 1 </a:t>
            </a:r>
            <a:r>
              <a:rPr dirty="0" err="1"/>
              <a:t>квартале</a:t>
            </a:r>
            <a:r>
              <a:rPr dirty="0"/>
              <a:t> 2024 </a:t>
            </a:r>
            <a:r>
              <a:rPr dirty="0" err="1"/>
              <a:t>года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вынесено</a:t>
            </a:r>
            <a:r>
              <a:rPr dirty="0"/>
              <a:t> 198 </a:t>
            </a:r>
            <a:r>
              <a:rPr dirty="0" err="1"/>
              <a:t>штрафов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общую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3,4 </a:t>
            </a:r>
            <a:r>
              <a:rPr dirty="0" err="1"/>
              <a:t>млн</a:t>
            </a:r>
            <a:r>
              <a:rPr dirty="0"/>
              <a:t> </a:t>
            </a:r>
            <a:r>
              <a:rPr dirty="0" err="1"/>
              <a:t>рублей</a:t>
            </a:r>
            <a:endParaRPr dirty="0"/>
          </a:p>
          <a:p>
            <a:pPr marL="282222" indent="-282222" defTabSz="1101441">
              <a:spcBef>
                <a:spcPts val="12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С </a:t>
            </a:r>
            <a:r>
              <a:rPr dirty="0" err="1"/>
              <a:t>расширением</a:t>
            </a:r>
            <a:r>
              <a:rPr dirty="0"/>
              <a:t> </a:t>
            </a:r>
            <a:r>
              <a:rPr dirty="0" err="1"/>
              <a:t>охвата</a:t>
            </a:r>
            <a:r>
              <a:rPr dirty="0"/>
              <a:t> </a:t>
            </a:r>
            <a:r>
              <a:rPr dirty="0" err="1"/>
              <a:t>камер</a:t>
            </a:r>
            <a:r>
              <a:rPr dirty="0"/>
              <a:t> </a:t>
            </a:r>
            <a:r>
              <a:rPr dirty="0" err="1"/>
              <a:t>видеонаблюдения</a:t>
            </a:r>
            <a:r>
              <a:rPr dirty="0"/>
              <a:t> </a:t>
            </a:r>
            <a:r>
              <a:rPr dirty="0" err="1"/>
              <a:t>количество</a:t>
            </a:r>
            <a:r>
              <a:rPr dirty="0"/>
              <a:t> </a:t>
            </a:r>
            <a:r>
              <a:rPr dirty="0" err="1"/>
              <a:t>штрафов</a:t>
            </a:r>
            <a:r>
              <a:rPr dirty="0"/>
              <a:t> и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сумма</a:t>
            </a:r>
            <a:r>
              <a:rPr dirty="0"/>
              <a:t> </a:t>
            </a:r>
            <a:r>
              <a:rPr dirty="0" err="1"/>
              <a:t>будут</a:t>
            </a:r>
            <a:r>
              <a:rPr dirty="0"/>
              <a:t> </a:t>
            </a:r>
            <a:r>
              <a:rPr dirty="0" err="1"/>
              <a:t>расти</a:t>
            </a:r>
            <a:endParaRPr dirty="0"/>
          </a:p>
        </p:txBody>
      </p:sp>
      <p:pic>
        <p:nvPicPr>
          <p:cNvPr id="193" name="cash.pdf" descr="cash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067798" y="4225002"/>
            <a:ext cx="979015" cy="979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checkbox.pdf" descr="checkbox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81427" y="4225002"/>
            <a:ext cx="979015" cy="979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hand-stop.pdf" descr="hand-stop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357072" y="4225002"/>
            <a:ext cx="979015" cy="979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Text 0"/>
          <p:cNvSpPr txBox="1"/>
          <p:nvPr/>
        </p:nvSpPr>
        <p:spPr>
          <a:xfrm>
            <a:off x="1270158" y="1270093"/>
            <a:ext cx="963627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5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Инновация ИТ-решения</a:t>
            </a:r>
          </a:p>
        </p:txBody>
      </p:sp>
      <p:sp>
        <p:nvSpPr>
          <p:cNvPr id="200" name="Shape 2"/>
          <p:cNvSpPr/>
          <p:nvPr/>
        </p:nvSpPr>
        <p:spPr>
          <a:xfrm>
            <a:off x="1270159" y="3306512"/>
            <a:ext cx="5055233" cy="7874001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1" name="Text 3"/>
          <p:cNvSpPr txBox="1"/>
          <p:nvPr/>
        </p:nvSpPr>
        <p:spPr>
          <a:xfrm>
            <a:off x="1778222" y="4068550"/>
            <a:ext cx="4294281" cy="1434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Повышение эффективности </a:t>
            </a:r>
            <a:br/>
            <a:r>
              <a:t>и качества работы служб благоустройства</a:t>
            </a:r>
          </a:p>
        </p:txBody>
      </p:sp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84246" y="0"/>
            <a:ext cx="11202802" cy="1245963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9"/>
          <p:cNvSpPr/>
          <p:nvPr/>
        </p:nvSpPr>
        <p:spPr>
          <a:xfrm>
            <a:off x="6858857" y="3306512"/>
            <a:ext cx="5055234" cy="7874001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4" name="Text 10"/>
          <p:cNvSpPr txBox="1"/>
          <p:nvPr/>
        </p:nvSpPr>
        <p:spPr>
          <a:xfrm>
            <a:off x="7366920" y="4068550"/>
            <a:ext cx="4114802" cy="72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Улучшение качества городской среды</a:t>
            </a:r>
          </a:p>
        </p:txBody>
      </p:sp>
      <p:sp>
        <p:nvSpPr>
          <p:cNvPr id="205" name="Shape 12"/>
          <p:cNvSpPr/>
          <p:nvPr/>
        </p:nvSpPr>
        <p:spPr>
          <a:xfrm>
            <a:off x="12447554" y="3306512"/>
            <a:ext cx="5055234" cy="7874001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6" name="Text 13"/>
          <p:cNvSpPr txBox="1"/>
          <p:nvPr/>
        </p:nvSpPr>
        <p:spPr>
          <a:xfrm>
            <a:off x="12955619" y="4068550"/>
            <a:ext cx="4114802" cy="72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Снижение расходов бюджета</a:t>
            </a:r>
          </a:p>
        </p:txBody>
      </p:sp>
      <p:sp>
        <p:nvSpPr>
          <p:cNvPr id="207" name="Shape 15"/>
          <p:cNvSpPr/>
          <p:nvPr/>
        </p:nvSpPr>
        <p:spPr>
          <a:xfrm>
            <a:off x="18036254" y="3306512"/>
            <a:ext cx="5055234" cy="7874001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8" name="Text 16"/>
          <p:cNvSpPr txBox="1"/>
          <p:nvPr/>
        </p:nvSpPr>
        <p:spPr>
          <a:xfrm>
            <a:off x="18544317" y="4068550"/>
            <a:ext cx="4114802" cy="107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800"/>
              </a:lnSpc>
              <a:def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Повышение удовлетворенности граждан</a:t>
            </a:r>
          </a:p>
        </p:txBody>
      </p:sp>
      <p:sp>
        <p:nvSpPr>
          <p:cNvPr id="209" name="Заголовок 1"/>
          <p:cNvSpPr txBox="1"/>
          <p:nvPr/>
        </p:nvSpPr>
        <p:spPr>
          <a:xfrm>
            <a:off x="1778222" y="6063375"/>
            <a:ext cx="4114802" cy="4583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Сокращение</a:t>
            </a:r>
            <a:r>
              <a:rPr dirty="0"/>
              <a:t> </a:t>
            </a:r>
            <a:r>
              <a:rPr dirty="0" err="1"/>
              <a:t>сроков</a:t>
            </a:r>
            <a:r>
              <a:rPr dirty="0"/>
              <a:t> </a:t>
            </a:r>
            <a:r>
              <a:rPr dirty="0" err="1"/>
              <a:t>выявления</a:t>
            </a:r>
            <a:r>
              <a:rPr dirty="0"/>
              <a:t> и </a:t>
            </a:r>
            <a:r>
              <a:rPr dirty="0" err="1"/>
              <a:t>устранения</a:t>
            </a:r>
            <a:r>
              <a:rPr dirty="0"/>
              <a:t> нарушений</a:t>
            </a:r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Оптимизация</a:t>
            </a:r>
            <a:r>
              <a:rPr dirty="0"/>
              <a:t> </a:t>
            </a:r>
            <a:r>
              <a:rPr dirty="0" err="1"/>
              <a:t>маршрутов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служб</a:t>
            </a:r>
            <a:r>
              <a:rPr dirty="0"/>
              <a:t> </a:t>
            </a:r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ручного</a:t>
            </a:r>
            <a:r>
              <a:rPr dirty="0"/>
              <a:t> </a:t>
            </a:r>
            <a:r>
              <a:rPr dirty="0" err="1"/>
              <a:t>труда</a:t>
            </a:r>
            <a:r>
              <a:rPr dirty="0"/>
              <a:t> </a:t>
            </a:r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Повышение</a:t>
            </a:r>
            <a:r>
              <a:rPr dirty="0"/>
              <a:t> </a:t>
            </a:r>
            <a:r>
              <a:rPr dirty="0" err="1"/>
              <a:t>прозрачности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служб</a:t>
            </a:r>
            <a:endParaRPr dirty="0"/>
          </a:p>
        </p:txBody>
      </p:sp>
      <p:sp>
        <p:nvSpPr>
          <p:cNvPr id="210" name="Заголовок 1"/>
          <p:cNvSpPr txBox="1"/>
          <p:nvPr/>
        </p:nvSpPr>
        <p:spPr>
          <a:xfrm>
            <a:off x="7366920" y="6063375"/>
            <a:ext cx="4114802" cy="4035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Повышение</a:t>
            </a:r>
            <a:r>
              <a:rPr dirty="0"/>
              <a:t> </a:t>
            </a:r>
            <a:r>
              <a:rPr dirty="0" err="1"/>
              <a:t>чистоты</a:t>
            </a:r>
            <a:r>
              <a:rPr dirty="0"/>
              <a:t> </a:t>
            </a:r>
            <a:br>
              <a:rPr dirty="0"/>
            </a:br>
            <a:r>
              <a:rPr dirty="0"/>
              <a:t>и </a:t>
            </a:r>
            <a:r>
              <a:rPr dirty="0" err="1"/>
              <a:t>санитарного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территорий</a:t>
            </a:r>
            <a:r>
              <a:rPr dirty="0"/>
              <a:t> </a:t>
            </a:r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Сокращение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аварий</a:t>
            </a:r>
            <a:r>
              <a:rPr dirty="0"/>
              <a:t> и </a:t>
            </a:r>
            <a:r>
              <a:rPr dirty="0" err="1"/>
              <a:t>травм</a:t>
            </a:r>
            <a:endParaRPr dirty="0"/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Повышение</a:t>
            </a:r>
            <a:r>
              <a:rPr dirty="0"/>
              <a:t> </a:t>
            </a:r>
            <a:r>
              <a:rPr dirty="0" err="1"/>
              <a:t>эстетической</a:t>
            </a:r>
            <a:r>
              <a:rPr dirty="0"/>
              <a:t> </a:t>
            </a:r>
            <a:r>
              <a:rPr dirty="0" err="1"/>
              <a:t>привлекательности</a:t>
            </a:r>
            <a:r>
              <a:rPr dirty="0"/>
              <a:t> </a:t>
            </a:r>
            <a:r>
              <a:rPr dirty="0" err="1"/>
              <a:t>региона</a:t>
            </a:r>
            <a:endParaRPr dirty="0"/>
          </a:p>
        </p:txBody>
      </p:sp>
      <p:sp>
        <p:nvSpPr>
          <p:cNvPr id="211" name="Заголовок 1"/>
          <p:cNvSpPr txBox="1"/>
          <p:nvPr/>
        </p:nvSpPr>
        <p:spPr>
          <a:xfrm>
            <a:off x="12981793" y="6063375"/>
            <a:ext cx="4114802" cy="3820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Сокращение</a:t>
            </a:r>
            <a:r>
              <a:rPr dirty="0"/>
              <a:t> </a:t>
            </a:r>
            <a:r>
              <a:rPr dirty="0" err="1"/>
              <a:t>расходов</a:t>
            </a:r>
            <a:r>
              <a:rPr dirty="0"/>
              <a:t> </a:t>
            </a:r>
            <a:br>
              <a:rPr dirty="0"/>
            </a:b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содержание</a:t>
            </a:r>
            <a:r>
              <a:rPr dirty="0"/>
              <a:t> </a:t>
            </a:r>
            <a:r>
              <a:rPr dirty="0" err="1"/>
              <a:t>территорий</a:t>
            </a:r>
            <a:endParaRPr dirty="0"/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штрафов</a:t>
            </a:r>
            <a:r>
              <a:rPr dirty="0"/>
              <a:t> </a:t>
            </a:r>
            <a:br>
              <a:rPr dirty="0"/>
            </a:b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ненадлежащее</a:t>
            </a:r>
            <a:r>
              <a:rPr dirty="0"/>
              <a:t> </a:t>
            </a:r>
            <a:r>
              <a:rPr dirty="0" err="1"/>
              <a:t>содержание</a:t>
            </a:r>
            <a:r>
              <a:rPr dirty="0"/>
              <a:t> </a:t>
            </a:r>
            <a:r>
              <a:rPr dirty="0" err="1"/>
              <a:t>территорий</a:t>
            </a:r>
            <a:endParaRPr dirty="0"/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Оптимизация</a:t>
            </a:r>
            <a:r>
              <a:rPr dirty="0"/>
              <a:t> </a:t>
            </a:r>
            <a:r>
              <a:rPr dirty="0" err="1"/>
              <a:t>использования</a:t>
            </a:r>
            <a:r>
              <a:rPr dirty="0"/>
              <a:t> </a:t>
            </a:r>
            <a:r>
              <a:rPr dirty="0" err="1"/>
              <a:t>ресурсов</a:t>
            </a:r>
            <a:endParaRPr dirty="0"/>
          </a:p>
        </p:txBody>
      </p:sp>
      <p:sp>
        <p:nvSpPr>
          <p:cNvPr id="212" name="Заголовок 1"/>
          <p:cNvSpPr txBox="1"/>
          <p:nvPr/>
        </p:nvSpPr>
        <p:spPr>
          <a:xfrm>
            <a:off x="18506469" y="6063375"/>
            <a:ext cx="4114803" cy="4289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Сокращение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жалоб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ненадлежащее</a:t>
            </a:r>
            <a:r>
              <a:rPr dirty="0"/>
              <a:t> </a:t>
            </a:r>
            <a:r>
              <a:rPr dirty="0" err="1"/>
              <a:t>содержание</a:t>
            </a:r>
            <a:r>
              <a:rPr dirty="0"/>
              <a:t> </a:t>
            </a:r>
            <a:r>
              <a:rPr dirty="0" err="1"/>
              <a:t>территорий</a:t>
            </a:r>
            <a:endParaRPr dirty="0"/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Повышение</a:t>
            </a:r>
            <a:r>
              <a:rPr dirty="0"/>
              <a:t> </a:t>
            </a:r>
            <a:r>
              <a:rPr dirty="0" err="1"/>
              <a:t>уровня</a:t>
            </a:r>
            <a:r>
              <a:rPr dirty="0"/>
              <a:t> </a:t>
            </a:r>
            <a:r>
              <a:rPr dirty="0" err="1"/>
              <a:t>жизни</a:t>
            </a:r>
            <a:r>
              <a:rPr dirty="0"/>
              <a:t> и </a:t>
            </a:r>
            <a:r>
              <a:rPr dirty="0" err="1"/>
              <a:t>комфортности</a:t>
            </a:r>
            <a:r>
              <a:rPr dirty="0"/>
              <a:t> </a:t>
            </a:r>
            <a:r>
              <a:rPr dirty="0" err="1"/>
              <a:t>городской</a:t>
            </a:r>
            <a:r>
              <a:rPr dirty="0"/>
              <a:t> </a:t>
            </a:r>
            <a:r>
              <a:rPr dirty="0" err="1"/>
              <a:t>среды</a:t>
            </a:r>
            <a:endParaRPr dirty="0"/>
          </a:p>
          <a:p>
            <a:pPr marL="282222" indent="-282222" defTabSz="1101441">
              <a:spcBef>
                <a:spcPts val="2000"/>
              </a:spcBef>
              <a:buClr>
                <a:srgbClr val="DA8E5E"/>
              </a:buClr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Укрепление</a:t>
            </a:r>
            <a:r>
              <a:rPr dirty="0"/>
              <a:t> </a:t>
            </a:r>
            <a:r>
              <a:rPr dirty="0" err="1"/>
              <a:t>доверия</a:t>
            </a:r>
            <a:r>
              <a:rPr dirty="0"/>
              <a:t> </a:t>
            </a:r>
            <a:br>
              <a:rPr dirty="0"/>
            </a:br>
            <a:r>
              <a:rPr dirty="0"/>
              <a:t>к </a:t>
            </a:r>
            <a:r>
              <a:rPr dirty="0" err="1"/>
              <a:t>органам</a:t>
            </a:r>
            <a:r>
              <a:rPr dirty="0"/>
              <a:t> </a:t>
            </a:r>
            <a:r>
              <a:rPr dirty="0" err="1"/>
              <a:t>власти</a:t>
            </a:r>
            <a:endParaRPr dirty="0"/>
          </a:p>
        </p:txBody>
      </p:sp>
      <p:sp>
        <p:nvSpPr>
          <p:cNvPr id="213" name="Text 4"/>
          <p:cNvSpPr txBox="1"/>
          <p:nvPr/>
        </p:nvSpPr>
        <p:spPr>
          <a:xfrm>
            <a:off x="271155" y="13062912"/>
            <a:ext cx="495238" cy="29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500"/>
              </a:lnSpc>
              <a:defRPr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smtClean="0"/>
              <a:t>4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55830" y="0"/>
            <a:ext cx="16931219" cy="13615416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Shape 0"/>
          <p:cNvSpPr/>
          <p:nvPr/>
        </p:nvSpPr>
        <p:spPr>
          <a:xfrm>
            <a:off x="1270159" y="2565591"/>
            <a:ext cx="10669335" cy="4673949"/>
          </a:xfrm>
          <a:prstGeom prst="roundRect">
            <a:avLst>
              <a:gd name="adj" fmla="val 10956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19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20699" y="3468404"/>
            <a:ext cx="2389611" cy="2828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4" descr="Image 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303413" y="3035525"/>
            <a:ext cx="4128016" cy="3695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5" descr="Image 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78222" y="3035525"/>
            <a:ext cx="3581849" cy="17908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6" descr="Image 6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778222" y="4966070"/>
            <a:ext cx="3581849" cy="1765434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Shape 2"/>
          <p:cNvSpPr/>
          <p:nvPr/>
        </p:nvSpPr>
        <p:spPr>
          <a:xfrm>
            <a:off x="1270159" y="7760279"/>
            <a:ext cx="10669335" cy="4673949"/>
          </a:xfrm>
          <a:prstGeom prst="roundRect">
            <a:avLst>
              <a:gd name="adj" fmla="val 10956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24" name="Image 7" descr="Image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20699" y="8663092"/>
            <a:ext cx="2389611" cy="2828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8" descr="Image 8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303413" y="8230213"/>
            <a:ext cx="4128016" cy="3695978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4"/>
          <p:cNvSpPr/>
          <p:nvPr/>
        </p:nvSpPr>
        <p:spPr>
          <a:xfrm>
            <a:off x="12574571" y="2565591"/>
            <a:ext cx="10669337" cy="4673949"/>
          </a:xfrm>
          <a:prstGeom prst="roundRect">
            <a:avLst>
              <a:gd name="adj" fmla="val 10956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27" name="Image 9" descr="Imag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425112" y="3468404"/>
            <a:ext cx="2389612" cy="2828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10" descr="Image 10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607825" y="3035525"/>
            <a:ext cx="4128018" cy="3695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 11" descr="Image 11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3082635" y="3035525"/>
            <a:ext cx="3581850" cy="17908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 12" descr="Image 12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3082635" y="4966070"/>
            <a:ext cx="3581850" cy="1765434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6"/>
          <p:cNvSpPr/>
          <p:nvPr/>
        </p:nvSpPr>
        <p:spPr>
          <a:xfrm>
            <a:off x="12574571" y="7760279"/>
            <a:ext cx="10669337" cy="4673949"/>
          </a:xfrm>
          <a:prstGeom prst="roundRect">
            <a:avLst>
              <a:gd name="adj" fmla="val 10956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32" name="Image 13" descr="Image 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425112" y="8663092"/>
            <a:ext cx="2389612" cy="2828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14" descr="Image 14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8607825" y="8230213"/>
            <a:ext cx="4128018" cy="3695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15" descr="Image 15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3082635" y="8230213"/>
            <a:ext cx="3581850" cy="1790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 16" descr="Image 16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3082635" y="10160758"/>
            <a:ext cx="3581850" cy="1765434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ext 8"/>
          <p:cNvSpPr txBox="1"/>
          <p:nvPr/>
        </p:nvSpPr>
        <p:spPr>
          <a:xfrm>
            <a:off x="1270159" y="1270093"/>
            <a:ext cx="395866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5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Примеры</a:t>
            </a:r>
          </a:p>
        </p:txBody>
      </p:sp>
      <p:pic>
        <p:nvPicPr>
          <p:cNvPr id="237" name="Image 17" descr="Image 17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740117" y="8230213"/>
            <a:ext cx="3581849" cy="1790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 18" descr="Image 18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1740117" y="10160758"/>
            <a:ext cx="3581849" cy="1765434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ext 4"/>
          <p:cNvSpPr txBox="1"/>
          <p:nvPr/>
        </p:nvSpPr>
        <p:spPr>
          <a:xfrm>
            <a:off x="271155" y="13062914"/>
            <a:ext cx="495238" cy="29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500"/>
              </a:lnSpc>
              <a:defRPr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smtClean="0"/>
              <a:t>5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7048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6888" y="0"/>
            <a:ext cx="19810160" cy="13615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84247" y="0"/>
            <a:ext cx="11202801" cy="12459631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hape 15"/>
          <p:cNvSpPr/>
          <p:nvPr/>
        </p:nvSpPr>
        <p:spPr>
          <a:xfrm>
            <a:off x="17138787" y="3332258"/>
            <a:ext cx="5055233" cy="6949884"/>
          </a:xfrm>
          <a:prstGeom prst="roundRect">
            <a:avLst>
              <a:gd name="adj" fmla="val 10129"/>
            </a:avLst>
          </a:prstGeom>
          <a:solidFill>
            <a:srgbClr val="00031A">
              <a:alpha val="30000"/>
            </a:srgbClr>
          </a:solidFill>
          <a:ln w="12700">
            <a:solidFill>
              <a:srgbClr val="8F8F8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5" name="Text 0"/>
          <p:cNvSpPr txBox="1"/>
          <p:nvPr/>
        </p:nvSpPr>
        <p:spPr>
          <a:xfrm>
            <a:off x="1270158" y="3293628"/>
            <a:ext cx="963627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sz="6000" dirty="0"/>
              <a:t>Степанов</a:t>
            </a:r>
          </a:p>
        </p:txBody>
      </p:sp>
      <p:sp>
        <p:nvSpPr>
          <p:cNvPr id="246" name="Text 0"/>
          <p:cNvSpPr txBox="1"/>
          <p:nvPr/>
        </p:nvSpPr>
        <p:spPr>
          <a:xfrm>
            <a:off x="1270158" y="4292695"/>
            <a:ext cx="9636273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6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Александр Дмитриевич</a:t>
            </a:r>
          </a:p>
        </p:txBody>
      </p:sp>
      <p:sp>
        <p:nvSpPr>
          <p:cNvPr id="247" name="Text 1"/>
          <p:cNvSpPr txBox="1"/>
          <p:nvPr/>
        </p:nvSpPr>
        <p:spPr>
          <a:xfrm>
            <a:off x="1359070" y="5565181"/>
            <a:ext cx="1054655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3200">
                <a:solidFill>
                  <a:srgbClr val="969696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Директор</a:t>
            </a:r>
            <a:r>
              <a:t/>
            </a:r>
            <a:br/>
            <a:r>
              <a:t>ГБУ  МО «Центр развития цифровых технологий»</a:t>
            </a:r>
          </a:p>
        </p:txBody>
      </p:sp>
      <p:pic>
        <p:nvPicPr>
          <p:cNvPr id="248" name="photo_2023-05-12 13.16 1.png" descr="photo_2023-05-12 13.16 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588474" y="3733295"/>
            <a:ext cx="4155859" cy="415585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Text 1"/>
          <p:cNvSpPr txBox="1"/>
          <p:nvPr/>
        </p:nvSpPr>
        <p:spPr>
          <a:xfrm>
            <a:off x="17588474" y="8647393"/>
            <a:ext cx="415585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Добавить </a:t>
            </a:r>
          </a:p>
          <a:p>
            <a:pPr algn="ctr">
              <a:defRPr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в контакты</a:t>
            </a:r>
          </a:p>
        </p:txBody>
      </p:sp>
      <p:sp>
        <p:nvSpPr>
          <p:cNvPr id="250" name="Text 1"/>
          <p:cNvSpPr txBox="1"/>
          <p:nvPr/>
        </p:nvSpPr>
        <p:spPr>
          <a:xfrm>
            <a:off x="2248070" y="7783448"/>
            <a:ext cx="105465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+7 498 602 21 41, доб. 54577</a:t>
            </a:r>
          </a:p>
        </p:txBody>
      </p:sp>
      <p:sp>
        <p:nvSpPr>
          <p:cNvPr id="251" name="Text 1"/>
          <p:cNvSpPr txBox="1"/>
          <p:nvPr/>
        </p:nvSpPr>
        <p:spPr>
          <a:xfrm>
            <a:off x="2248070" y="8492901"/>
            <a:ext cx="105465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+7 926 564 00 21</a:t>
            </a:r>
          </a:p>
        </p:txBody>
      </p:sp>
      <p:sp>
        <p:nvSpPr>
          <p:cNvPr id="252" name="Text 1"/>
          <p:cNvSpPr txBox="1"/>
          <p:nvPr/>
        </p:nvSpPr>
        <p:spPr>
          <a:xfrm>
            <a:off x="2248070" y="9432701"/>
            <a:ext cx="105465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StepanovAD@mosreg.ru</a:t>
            </a:r>
          </a:p>
        </p:txBody>
      </p:sp>
      <p:sp>
        <p:nvSpPr>
          <p:cNvPr id="253" name="Text 4"/>
          <p:cNvSpPr txBox="1"/>
          <p:nvPr/>
        </p:nvSpPr>
        <p:spPr>
          <a:xfrm>
            <a:off x="271155" y="13062914"/>
            <a:ext cx="495238" cy="29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500"/>
              </a:lnSpc>
              <a:defRPr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smtClean="0"/>
              <a:t>6</a:t>
            </a:r>
            <a:endParaRPr dirty="0"/>
          </a:p>
        </p:txBody>
      </p:sp>
      <p:pic>
        <p:nvPicPr>
          <p:cNvPr id="254" name="telephone-symbol-button.png" descr="telephone-symbol-butto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61566" y="7766281"/>
            <a:ext cx="508001" cy="50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email.png" descr="email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61566" y="9489851"/>
            <a:ext cx="508001" cy="381001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Линия"/>
          <p:cNvSpPr/>
          <p:nvPr/>
        </p:nvSpPr>
        <p:spPr>
          <a:xfrm>
            <a:off x="1325033" y="7161031"/>
            <a:ext cx="10614625" cy="1"/>
          </a:xfrm>
          <a:prstGeom prst="line">
            <a:avLst/>
          </a:prstGeom>
          <a:ln w="12700">
            <a:solidFill>
              <a:srgbClr val="8F8F8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242</Words>
  <Application>Microsoft Office PowerPoint</Application>
  <PresentationFormat>Произвольный</PresentationFormat>
  <Paragraphs>65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Montserrat Bold</vt:lpstr>
      <vt:lpstr>Montserrat Regular</vt:lpstr>
      <vt:lpstr>Montserrat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Степанов Александр Дмитриевич</dc:creator>
  <cp:lastModifiedBy>Степанов Александр Дмитриевич</cp:lastModifiedBy>
  <cp:revision>4</cp:revision>
  <dcterms:modified xsi:type="dcterms:W3CDTF">2024-04-24T09:48:06Z</dcterms:modified>
</cp:coreProperties>
</file>